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5.xml" ContentType="application/vnd.openxmlformats-officedocument.presentationml.notesSlide+xml"/>
  <Override PartName="/ppt/tags/tag1.xml" ContentType="application/vnd.openxmlformats-officedocument.presentationml.tags+xml"/>
  <Override PartName="/ppt/notesSlides/notesSlide56.xml" ContentType="application/vnd.openxmlformats-officedocument.presentationml.notesSlide+xml"/>
  <Override PartName="/ppt/tags/tag2.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 id="2147483757" r:id="rId2"/>
    <p:sldMasterId id="2147483783" r:id="rId3"/>
    <p:sldMasterId id="2147483797" r:id="rId4"/>
    <p:sldMasterId id="2147483834" r:id="rId5"/>
  </p:sldMasterIdLst>
  <p:notesMasterIdLst>
    <p:notesMasterId r:id="rId63"/>
  </p:notesMasterIdLst>
  <p:handoutMasterIdLst>
    <p:handoutMasterId r:id="rId64"/>
  </p:handoutMasterIdLst>
  <p:sldIdLst>
    <p:sldId id="740" r:id="rId6"/>
    <p:sldId id="741" r:id="rId7"/>
    <p:sldId id="742" r:id="rId8"/>
    <p:sldId id="743" r:id="rId9"/>
    <p:sldId id="744" r:id="rId10"/>
    <p:sldId id="745" r:id="rId11"/>
    <p:sldId id="746" r:id="rId12"/>
    <p:sldId id="747" r:id="rId13"/>
    <p:sldId id="748" r:id="rId14"/>
    <p:sldId id="749" r:id="rId15"/>
    <p:sldId id="750" r:id="rId16"/>
    <p:sldId id="751" r:id="rId17"/>
    <p:sldId id="752" r:id="rId18"/>
    <p:sldId id="753" r:id="rId19"/>
    <p:sldId id="754" r:id="rId20"/>
    <p:sldId id="755" r:id="rId21"/>
    <p:sldId id="757" r:id="rId22"/>
    <p:sldId id="758" r:id="rId23"/>
    <p:sldId id="798" r:id="rId24"/>
    <p:sldId id="799" r:id="rId25"/>
    <p:sldId id="803" r:id="rId26"/>
    <p:sldId id="762" r:id="rId27"/>
    <p:sldId id="800" r:id="rId28"/>
    <p:sldId id="763" r:id="rId29"/>
    <p:sldId id="764" r:id="rId30"/>
    <p:sldId id="766" r:id="rId31"/>
    <p:sldId id="767" r:id="rId32"/>
    <p:sldId id="768" r:id="rId33"/>
    <p:sldId id="769" r:id="rId34"/>
    <p:sldId id="770" r:id="rId35"/>
    <p:sldId id="771" r:id="rId36"/>
    <p:sldId id="772" r:id="rId37"/>
    <p:sldId id="773" r:id="rId38"/>
    <p:sldId id="774" r:id="rId39"/>
    <p:sldId id="775" r:id="rId40"/>
    <p:sldId id="776" r:id="rId41"/>
    <p:sldId id="777" r:id="rId42"/>
    <p:sldId id="779" r:id="rId43"/>
    <p:sldId id="780" r:id="rId44"/>
    <p:sldId id="781" r:id="rId45"/>
    <p:sldId id="782" r:id="rId46"/>
    <p:sldId id="783" r:id="rId47"/>
    <p:sldId id="784" r:id="rId48"/>
    <p:sldId id="785" r:id="rId49"/>
    <p:sldId id="786" r:id="rId50"/>
    <p:sldId id="787" r:id="rId51"/>
    <p:sldId id="804" r:id="rId52"/>
    <p:sldId id="791" r:id="rId53"/>
    <p:sldId id="792" r:id="rId54"/>
    <p:sldId id="801" r:id="rId55"/>
    <p:sldId id="802" r:id="rId56"/>
    <p:sldId id="805" r:id="rId57"/>
    <p:sldId id="796" r:id="rId58"/>
    <p:sldId id="797" r:id="rId59"/>
    <p:sldId id="806" r:id="rId60"/>
    <p:sldId id="734" r:id="rId61"/>
    <p:sldId id="691" r:id="rId62"/>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800000"/>
    <a:srgbClr val="FFFFFF"/>
    <a:srgbClr val="F7014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2" autoAdjust="0"/>
    <p:restoredTop sz="77375" autoAdjust="0"/>
  </p:normalViewPr>
  <p:slideViewPr>
    <p:cSldViewPr snapToObjects="1">
      <p:cViewPr>
        <p:scale>
          <a:sx n="81" d="100"/>
          <a:sy n="81" d="100"/>
        </p:scale>
        <p:origin x="813" y="-48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180023" cy="180023"/>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Time (Roll-back merge)</c:v>
                </c:pt>
              </c:strCache>
            </c:strRef>
          </c:tx>
          <c:spPr>
            <a:solidFill>
              <a:schemeClr val="accent1"/>
            </a:solidFill>
            <a:ln>
              <a:noFill/>
            </a:ln>
            <a:effectLst/>
          </c:spPr>
          <c:invertIfNegative val="0"/>
          <c:cat>
            <c:strRef>
              <c:f>Sheet1!$A$2:$A$11</c:f>
              <c:strCache>
                <c:ptCount val="10"/>
                <c:pt idx="0">
                  <c:v>adpcm</c:v>
                </c:pt>
                <c:pt idx="1">
                  <c:v>susan</c:v>
                </c:pt>
                <c:pt idx="2">
                  <c:v>layer3 </c:v>
                </c:pt>
                <c:pt idx="3">
                  <c:v>jcmarker</c:v>
                </c:pt>
                <c:pt idx="4">
                  <c:v>jdmarker</c:v>
                </c:pt>
                <c:pt idx="5">
                  <c:v>jcphuff</c:v>
                </c:pt>
                <c:pt idx="6">
                  <c:v>gtk</c:v>
                </c:pt>
                <c:pt idx="7">
                  <c:v>g72</c:v>
                </c:pt>
                <c:pt idx="8">
                  <c:v>vga</c:v>
                </c:pt>
                <c:pt idx="9">
                  <c:v>stc</c:v>
                </c:pt>
              </c:strCache>
            </c:strRef>
          </c:cat>
          <c:val>
            <c:numRef>
              <c:f>Sheet1!$B$2:$B$11</c:f>
              <c:numCache>
                <c:formatCode>General</c:formatCode>
                <c:ptCount val="10"/>
                <c:pt idx="0">
                  <c:v>14.4</c:v>
                </c:pt>
                <c:pt idx="1">
                  <c:v>405.7</c:v>
                </c:pt>
                <c:pt idx="2">
                  <c:v>84.6</c:v>
                </c:pt>
                <c:pt idx="3">
                  <c:v>4.8</c:v>
                </c:pt>
                <c:pt idx="4">
                  <c:v>16.100000000000001</c:v>
                </c:pt>
                <c:pt idx="5">
                  <c:v>0.48</c:v>
                </c:pt>
                <c:pt idx="6">
                  <c:v>358.56</c:v>
                </c:pt>
                <c:pt idx="7">
                  <c:v>1.28</c:v>
                </c:pt>
                <c:pt idx="8">
                  <c:v>0.11</c:v>
                </c:pt>
                <c:pt idx="9">
                  <c:v>1.86</c:v>
                </c:pt>
              </c:numCache>
            </c:numRef>
          </c:val>
          <c:extLst>
            <c:ext xmlns:c16="http://schemas.microsoft.com/office/drawing/2014/chart" uri="{C3380CC4-5D6E-409C-BE32-E72D297353CC}">
              <c16:uniqueId val="{00000000-B907-4B4F-8557-62A3BC491576}"/>
            </c:ext>
          </c:extLst>
        </c:ser>
        <c:ser>
          <c:idx val="1"/>
          <c:order val="1"/>
          <c:tx>
            <c:strRef>
              <c:f>Sheet1!$C$1</c:f>
              <c:strCache>
                <c:ptCount val="1"/>
                <c:pt idx="0">
                  <c:v>Time (Just-in-Time merge)</c:v>
                </c:pt>
              </c:strCache>
            </c:strRef>
          </c:tx>
          <c:spPr>
            <a:solidFill>
              <a:schemeClr val="accent2"/>
            </a:solidFill>
            <a:ln>
              <a:noFill/>
            </a:ln>
            <a:effectLst/>
          </c:spPr>
          <c:invertIfNegative val="0"/>
          <c:cat>
            <c:strRef>
              <c:f>Sheet1!$A$2:$A$11</c:f>
              <c:strCache>
                <c:ptCount val="10"/>
                <c:pt idx="0">
                  <c:v>adpcm</c:v>
                </c:pt>
                <c:pt idx="1">
                  <c:v>susan</c:v>
                </c:pt>
                <c:pt idx="2">
                  <c:v>layer3 </c:v>
                </c:pt>
                <c:pt idx="3">
                  <c:v>jcmarker</c:v>
                </c:pt>
                <c:pt idx="4">
                  <c:v>jdmarker</c:v>
                </c:pt>
                <c:pt idx="5">
                  <c:v>jcphuff</c:v>
                </c:pt>
                <c:pt idx="6">
                  <c:v>gtk</c:v>
                </c:pt>
                <c:pt idx="7">
                  <c:v>g72</c:v>
                </c:pt>
                <c:pt idx="8">
                  <c:v>vga</c:v>
                </c:pt>
                <c:pt idx="9">
                  <c:v>stc</c:v>
                </c:pt>
              </c:strCache>
            </c:strRef>
          </c:cat>
          <c:val>
            <c:numRef>
              <c:f>Sheet1!$C$2:$C$11</c:f>
              <c:numCache>
                <c:formatCode>General</c:formatCode>
                <c:ptCount val="10"/>
                <c:pt idx="0">
                  <c:v>12.7</c:v>
                </c:pt>
                <c:pt idx="1">
                  <c:v>248.4</c:v>
                </c:pt>
                <c:pt idx="2">
                  <c:v>65.5</c:v>
                </c:pt>
                <c:pt idx="3">
                  <c:v>3.4</c:v>
                </c:pt>
                <c:pt idx="4">
                  <c:v>15.2</c:v>
                </c:pt>
                <c:pt idx="5">
                  <c:v>0.44</c:v>
                </c:pt>
                <c:pt idx="6">
                  <c:v>274.8</c:v>
                </c:pt>
                <c:pt idx="7">
                  <c:v>0.94</c:v>
                </c:pt>
                <c:pt idx="8">
                  <c:v>0.1</c:v>
                </c:pt>
                <c:pt idx="9">
                  <c:v>0.96</c:v>
                </c:pt>
              </c:numCache>
            </c:numRef>
          </c:val>
          <c:extLst>
            <c:ext xmlns:c16="http://schemas.microsoft.com/office/drawing/2014/chart" uri="{C3380CC4-5D6E-409C-BE32-E72D297353CC}">
              <c16:uniqueId val="{00000001-B907-4B4F-8557-62A3BC491576}"/>
            </c:ext>
          </c:extLst>
        </c:ser>
        <c:dLbls>
          <c:showLegendKey val="0"/>
          <c:showVal val="0"/>
          <c:showCatName val="0"/>
          <c:showSerName val="0"/>
          <c:showPercent val="0"/>
          <c:showBubbleSize val="0"/>
        </c:dLbls>
        <c:gapWidth val="250"/>
        <c:axId val="1496752256"/>
        <c:axId val="1705118256"/>
      </c:barChart>
      <c:catAx>
        <c:axId val="14967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1000" b="0" i="0" u="none" strike="noStrike" kern="1200" baseline="0">
                <a:solidFill>
                  <a:schemeClr val="tx1">
                    <a:lumMod val="65000"/>
                    <a:lumOff val="35000"/>
                  </a:schemeClr>
                </a:solidFill>
                <a:latin typeface="+mn-lt"/>
                <a:ea typeface="+mn-ea"/>
                <a:cs typeface="+mn-cs"/>
              </a:defRPr>
            </a:pPr>
            <a:endParaRPr lang="en-US"/>
          </a:p>
        </c:txPr>
        <c:crossAx val="1705118256"/>
        <c:crossesAt val="0.1"/>
        <c:auto val="1"/>
        <c:lblAlgn val="ctr"/>
        <c:lblOffset val="0"/>
        <c:noMultiLvlLbl val="0"/>
      </c:catAx>
      <c:valAx>
        <c:axId val="1705118256"/>
        <c:scaling>
          <c:logBase val="2"/>
          <c:orientation val="minMax"/>
          <c:min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96752256"/>
        <c:crosses val="autoZero"/>
        <c:crossBetween val="between"/>
        <c:majorUnit val="10"/>
      </c:valAx>
      <c:spPr>
        <a:noFill/>
        <a:ln>
          <a:noFill/>
        </a:ln>
        <a:effectLst/>
      </c:spPr>
    </c:plotArea>
    <c:legend>
      <c:legendPos val="b"/>
      <c:layout>
        <c:manualLayout>
          <c:xMode val="edge"/>
          <c:yMode val="edge"/>
          <c:x val="5.0689584023999243E-2"/>
          <c:y val="0.7691845662259772"/>
          <c:w val="0.89907313601346484"/>
          <c:h val="0.1373336296672593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Sheet1!$D$1</c:f>
              <c:strCache>
                <c:ptCount val="1"/>
                <c:pt idx="0">
                  <c:v>#Iteration (Roll-back merge)</c:v>
                </c:pt>
              </c:strCache>
            </c:strRef>
          </c:tx>
          <c:spPr>
            <a:solidFill>
              <a:schemeClr val="accent1"/>
            </a:solidFill>
            <a:ln>
              <a:noFill/>
            </a:ln>
            <a:effectLst/>
          </c:spPr>
          <c:invertIfNegative val="0"/>
          <c:cat>
            <c:strRef>
              <c:f>Sheet1!$A$2:$A$11</c:f>
              <c:strCache>
                <c:ptCount val="10"/>
                <c:pt idx="0">
                  <c:v>adpcm</c:v>
                </c:pt>
                <c:pt idx="1">
                  <c:v>susan</c:v>
                </c:pt>
                <c:pt idx="2">
                  <c:v>layer3 </c:v>
                </c:pt>
                <c:pt idx="3">
                  <c:v>jcmarker</c:v>
                </c:pt>
                <c:pt idx="4">
                  <c:v>jdmarker</c:v>
                </c:pt>
                <c:pt idx="5">
                  <c:v>jcphuff</c:v>
                </c:pt>
                <c:pt idx="6">
                  <c:v>gtk</c:v>
                </c:pt>
                <c:pt idx="7">
                  <c:v>g72</c:v>
                </c:pt>
                <c:pt idx="8">
                  <c:v>vga</c:v>
                </c:pt>
                <c:pt idx="9">
                  <c:v>stc</c:v>
                </c:pt>
              </c:strCache>
            </c:strRef>
          </c:cat>
          <c:val>
            <c:numRef>
              <c:f>Sheet1!$D$2:$D$11</c:f>
              <c:numCache>
                <c:formatCode>General</c:formatCode>
                <c:ptCount val="10"/>
                <c:pt idx="0">
                  <c:v>261</c:v>
                </c:pt>
                <c:pt idx="1">
                  <c:v>620</c:v>
                </c:pt>
                <c:pt idx="2">
                  <c:v>471</c:v>
                </c:pt>
                <c:pt idx="3">
                  <c:v>99</c:v>
                </c:pt>
                <c:pt idx="4">
                  <c:v>777</c:v>
                </c:pt>
                <c:pt idx="5">
                  <c:v>36</c:v>
                </c:pt>
                <c:pt idx="6">
                  <c:v>236</c:v>
                </c:pt>
                <c:pt idx="7">
                  <c:v>122</c:v>
                </c:pt>
                <c:pt idx="8">
                  <c:v>5</c:v>
                </c:pt>
                <c:pt idx="9">
                  <c:v>222</c:v>
                </c:pt>
              </c:numCache>
            </c:numRef>
          </c:val>
          <c:extLst>
            <c:ext xmlns:c16="http://schemas.microsoft.com/office/drawing/2014/chart" uri="{C3380CC4-5D6E-409C-BE32-E72D297353CC}">
              <c16:uniqueId val="{00000002-9155-446A-B6B7-5C1F9A50E0FA}"/>
            </c:ext>
          </c:extLst>
        </c:ser>
        <c:ser>
          <c:idx val="3"/>
          <c:order val="1"/>
          <c:tx>
            <c:strRef>
              <c:f>Sheet1!$E$1</c:f>
              <c:strCache>
                <c:ptCount val="1"/>
                <c:pt idx="0">
                  <c:v>#Iteration (Just-in-Time merge)</c:v>
                </c:pt>
              </c:strCache>
            </c:strRef>
          </c:tx>
          <c:spPr>
            <a:solidFill>
              <a:schemeClr val="accent2"/>
            </a:solidFill>
            <a:ln>
              <a:noFill/>
            </a:ln>
            <a:effectLst/>
          </c:spPr>
          <c:invertIfNegative val="0"/>
          <c:cat>
            <c:strRef>
              <c:f>Sheet1!$A$2:$A$11</c:f>
              <c:strCache>
                <c:ptCount val="10"/>
                <c:pt idx="0">
                  <c:v>adpcm</c:v>
                </c:pt>
                <c:pt idx="1">
                  <c:v>susan</c:v>
                </c:pt>
                <c:pt idx="2">
                  <c:v>layer3 </c:v>
                </c:pt>
                <c:pt idx="3">
                  <c:v>jcmarker</c:v>
                </c:pt>
                <c:pt idx="4">
                  <c:v>jdmarker</c:v>
                </c:pt>
                <c:pt idx="5">
                  <c:v>jcphuff</c:v>
                </c:pt>
                <c:pt idx="6">
                  <c:v>gtk</c:v>
                </c:pt>
                <c:pt idx="7">
                  <c:v>g72</c:v>
                </c:pt>
                <c:pt idx="8">
                  <c:v>vga</c:v>
                </c:pt>
                <c:pt idx="9">
                  <c:v>stc</c:v>
                </c:pt>
              </c:strCache>
            </c:strRef>
          </c:cat>
          <c:val>
            <c:numRef>
              <c:f>Sheet1!$E$2:$E$11</c:f>
              <c:numCache>
                <c:formatCode>General</c:formatCode>
                <c:ptCount val="10"/>
                <c:pt idx="0">
                  <c:v>173</c:v>
                </c:pt>
                <c:pt idx="1">
                  <c:v>464</c:v>
                </c:pt>
                <c:pt idx="2">
                  <c:v>374</c:v>
                </c:pt>
                <c:pt idx="3">
                  <c:v>72</c:v>
                </c:pt>
                <c:pt idx="4">
                  <c:v>726</c:v>
                </c:pt>
                <c:pt idx="5">
                  <c:v>32</c:v>
                </c:pt>
                <c:pt idx="6">
                  <c:v>190</c:v>
                </c:pt>
                <c:pt idx="7">
                  <c:v>79</c:v>
                </c:pt>
                <c:pt idx="8">
                  <c:v>3</c:v>
                </c:pt>
                <c:pt idx="9">
                  <c:v>105</c:v>
                </c:pt>
              </c:numCache>
            </c:numRef>
          </c:val>
          <c:extLst>
            <c:ext xmlns:c16="http://schemas.microsoft.com/office/drawing/2014/chart" uri="{C3380CC4-5D6E-409C-BE32-E72D297353CC}">
              <c16:uniqueId val="{00000003-9155-446A-B6B7-5C1F9A50E0FA}"/>
            </c:ext>
          </c:extLst>
        </c:ser>
        <c:dLbls>
          <c:showLegendKey val="0"/>
          <c:showVal val="0"/>
          <c:showCatName val="0"/>
          <c:showSerName val="0"/>
          <c:showPercent val="0"/>
          <c:showBubbleSize val="0"/>
        </c:dLbls>
        <c:gapWidth val="250"/>
        <c:axId val="1496752256"/>
        <c:axId val="1705118256"/>
      </c:barChart>
      <c:catAx>
        <c:axId val="14967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1000" b="0" i="0" u="none" strike="noStrike" kern="1200" baseline="0">
                <a:solidFill>
                  <a:schemeClr val="tx1">
                    <a:lumMod val="65000"/>
                    <a:lumOff val="35000"/>
                  </a:schemeClr>
                </a:solidFill>
                <a:latin typeface="+mn-lt"/>
                <a:ea typeface="+mn-ea"/>
                <a:cs typeface="+mn-cs"/>
              </a:defRPr>
            </a:pPr>
            <a:endParaRPr lang="en-US"/>
          </a:p>
        </c:txPr>
        <c:crossAx val="1705118256"/>
        <c:crossesAt val="0.1"/>
        <c:auto val="1"/>
        <c:lblAlgn val="ctr"/>
        <c:lblOffset val="0"/>
        <c:noMultiLvlLbl val="0"/>
      </c:catAx>
      <c:valAx>
        <c:axId val="1705118256"/>
        <c:scaling>
          <c:logBase val="2"/>
          <c:orientation val="minMax"/>
          <c:min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96752256"/>
        <c:crosses val="autoZero"/>
        <c:crossBetween val="between"/>
        <c:majorUnit val="10"/>
      </c:valAx>
      <c:spPr>
        <a:noFill/>
        <a:ln>
          <a:noFill/>
        </a:ln>
        <a:effectLst/>
      </c:spPr>
    </c:plotArea>
    <c:legend>
      <c:legendPos val="b"/>
      <c:layout>
        <c:manualLayout>
          <c:xMode val="edge"/>
          <c:yMode val="edge"/>
          <c:x val="5.0689584023999243E-2"/>
          <c:y val="0.75983638474170667"/>
          <c:w val="0.89999999999999991"/>
          <c:h val="0.1373336296672593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0"/>
          <c:tx>
            <c:strRef>
              <c:f>Sheet1!$F$1</c:f>
              <c:strCache>
                <c:ptCount val="1"/>
                <c:pt idx="0">
                  <c:v>#Miss (Roll-back merge)</c:v>
                </c:pt>
              </c:strCache>
            </c:strRef>
          </c:tx>
          <c:spPr>
            <a:solidFill>
              <a:schemeClr val="accent1"/>
            </a:solidFill>
            <a:ln>
              <a:noFill/>
            </a:ln>
            <a:effectLst/>
          </c:spPr>
          <c:invertIfNegative val="0"/>
          <c:cat>
            <c:strRef>
              <c:f>Sheet1!$A$2:$A$11</c:f>
              <c:strCache>
                <c:ptCount val="10"/>
                <c:pt idx="0">
                  <c:v>adpcm</c:v>
                </c:pt>
                <c:pt idx="1">
                  <c:v>susan</c:v>
                </c:pt>
                <c:pt idx="2">
                  <c:v>layer3 </c:v>
                </c:pt>
                <c:pt idx="3">
                  <c:v>jcmarker</c:v>
                </c:pt>
                <c:pt idx="4">
                  <c:v>jdmarker</c:v>
                </c:pt>
                <c:pt idx="5">
                  <c:v>jcphuff</c:v>
                </c:pt>
                <c:pt idx="6">
                  <c:v>gtk</c:v>
                </c:pt>
                <c:pt idx="7">
                  <c:v>g72</c:v>
                </c:pt>
                <c:pt idx="8">
                  <c:v>vga</c:v>
                </c:pt>
                <c:pt idx="9">
                  <c:v>stc</c:v>
                </c:pt>
              </c:strCache>
            </c:strRef>
          </c:cat>
          <c:val>
            <c:numRef>
              <c:f>Sheet1!$F$2:$F$11</c:f>
              <c:numCache>
                <c:formatCode>General</c:formatCode>
                <c:ptCount val="10"/>
                <c:pt idx="0">
                  <c:v>31</c:v>
                </c:pt>
                <c:pt idx="1">
                  <c:v>30</c:v>
                </c:pt>
                <c:pt idx="2">
                  <c:v>94</c:v>
                </c:pt>
                <c:pt idx="3">
                  <c:v>27</c:v>
                </c:pt>
                <c:pt idx="4">
                  <c:v>35</c:v>
                </c:pt>
                <c:pt idx="5">
                  <c:v>12</c:v>
                </c:pt>
                <c:pt idx="6">
                  <c:v>24</c:v>
                </c:pt>
                <c:pt idx="7">
                  <c:v>7</c:v>
                </c:pt>
                <c:pt idx="8">
                  <c:v>4</c:v>
                </c:pt>
                <c:pt idx="9">
                  <c:v>31</c:v>
                </c:pt>
              </c:numCache>
            </c:numRef>
          </c:val>
          <c:extLst>
            <c:ext xmlns:c16="http://schemas.microsoft.com/office/drawing/2014/chart" uri="{C3380CC4-5D6E-409C-BE32-E72D297353CC}">
              <c16:uniqueId val="{00000004-4099-4E19-B7A7-8C46A983D81A}"/>
            </c:ext>
          </c:extLst>
        </c:ser>
        <c:ser>
          <c:idx val="5"/>
          <c:order val="1"/>
          <c:tx>
            <c:strRef>
              <c:f>Sheet1!$G$1</c:f>
              <c:strCache>
                <c:ptCount val="1"/>
                <c:pt idx="0">
                  <c:v>#Miss (Just-in-Time merge)</c:v>
                </c:pt>
              </c:strCache>
            </c:strRef>
          </c:tx>
          <c:spPr>
            <a:solidFill>
              <a:schemeClr val="accent2"/>
            </a:solidFill>
            <a:ln>
              <a:noFill/>
            </a:ln>
            <a:effectLst/>
          </c:spPr>
          <c:invertIfNegative val="0"/>
          <c:cat>
            <c:strRef>
              <c:f>Sheet1!$A$2:$A$11</c:f>
              <c:strCache>
                <c:ptCount val="10"/>
                <c:pt idx="0">
                  <c:v>adpcm</c:v>
                </c:pt>
                <c:pt idx="1">
                  <c:v>susan</c:v>
                </c:pt>
                <c:pt idx="2">
                  <c:v>layer3 </c:v>
                </c:pt>
                <c:pt idx="3">
                  <c:v>jcmarker</c:v>
                </c:pt>
                <c:pt idx="4">
                  <c:v>jdmarker</c:v>
                </c:pt>
                <c:pt idx="5">
                  <c:v>jcphuff</c:v>
                </c:pt>
                <c:pt idx="6">
                  <c:v>gtk</c:v>
                </c:pt>
                <c:pt idx="7">
                  <c:v>g72</c:v>
                </c:pt>
                <c:pt idx="8">
                  <c:v>vga</c:v>
                </c:pt>
                <c:pt idx="9">
                  <c:v>stc</c:v>
                </c:pt>
              </c:strCache>
            </c:strRef>
          </c:cat>
          <c:val>
            <c:numRef>
              <c:f>Sheet1!$G$2:$G$11</c:f>
              <c:numCache>
                <c:formatCode>General</c:formatCode>
                <c:ptCount val="10"/>
                <c:pt idx="0">
                  <c:v>32</c:v>
                </c:pt>
                <c:pt idx="1">
                  <c:v>26</c:v>
                </c:pt>
                <c:pt idx="2">
                  <c:v>88</c:v>
                </c:pt>
                <c:pt idx="3">
                  <c:v>26</c:v>
                </c:pt>
                <c:pt idx="4">
                  <c:v>78</c:v>
                </c:pt>
                <c:pt idx="5">
                  <c:v>12</c:v>
                </c:pt>
                <c:pt idx="6">
                  <c:v>19</c:v>
                </c:pt>
                <c:pt idx="7">
                  <c:v>9</c:v>
                </c:pt>
                <c:pt idx="8">
                  <c:v>4</c:v>
                </c:pt>
                <c:pt idx="9">
                  <c:v>23</c:v>
                </c:pt>
              </c:numCache>
            </c:numRef>
          </c:val>
          <c:extLst>
            <c:ext xmlns:c16="http://schemas.microsoft.com/office/drawing/2014/chart" uri="{C3380CC4-5D6E-409C-BE32-E72D297353CC}">
              <c16:uniqueId val="{00000005-4099-4E19-B7A7-8C46A983D81A}"/>
            </c:ext>
          </c:extLst>
        </c:ser>
        <c:dLbls>
          <c:showLegendKey val="0"/>
          <c:showVal val="0"/>
          <c:showCatName val="0"/>
          <c:showSerName val="0"/>
          <c:showPercent val="0"/>
          <c:showBubbleSize val="0"/>
        </c:dLbls>
        <c:gapWidth val="250"/>
        <c:axId val="1496752256"/>
        <c:axId val="1705118256"/>
      </c:barChart>
      <c:catAx>
        <c:axId val="14967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1000" b="0" i="0" u="none" strike="noStrike" kern="1200" baseline="0">
                <a:solidFill>
                  <a:schemeClr val="tx1">
                    <a:lumMod val="65000"/>
                    <a:lumOff val="35000"/>
                  </a:schemeClr>
                </a:solidFill>
                <a:latin typeface="+mn-lt"/>
                <a:ea typeface="+mn-ea"/>
                <a:cs typeface="+mn-cs"/>
              </a:defRPr>
            </a:pPr>
            <a:endParaRPr lang="en-US"/>
          </a:p>
        </c:txPr>
        <c:crossAx val="1705118256"/>
        <c:crossesAt val="0.1"/>
        <c:auto val="1"/>
        <c:lblAlgn val="ctr"/>
        <c:lblOffset val="0"/>
        <c:noMultiLvlLbl val="0"/>
      </c:catAx>
      <c:valAx>
        <c:axId val="1705118256"/>
        <c:scaling>
          <c:logBase val="2"/>
          <c:orientation val="minMax"/>
          <c:min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96752256"/>
        <c:crosses val="autoZero"/>
        <c:crossBetween val="between"/>
        <c:majorUnit val="10"/>
      </c:valAx>
      <c:spPr>
        <a:noFill/>
        <a:ln>
          <a:noFill/>
        </a:ln>
        <a:effectLst/>
      </c:spPr>
    </c:plotArea>
    <c:legend>
      <c:legendPos val="b"/>
      <c:layout>
        <c:manualLayout>
          <c:xMode val="edge"/>
          <c:yMode val="edge"/>
          <c:x val="5.0689584023999243E-2"/>
          <c:y val="0.7691845662259772"/>
          <c:w val="0.89999999999999991"/>
          <c:h val="0.1646465025655973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1" Type="http://schemas.openxmlformats.org/officeDocument/2006/relationships/image" Target="../media/image15.png"/></Relationships>
</file>

<file path=ppt/diagrams/_rels/data6.xml.rels><?xml version="1.0" encoding="UTF-8" standalone="yes"?>
<Relationships xmlns="http://schemas.openxmlformats.org/package/2006/relationships"><Relationship Id="rId1" Type="http://schemas.openxmlformats.org/officeDocument/2006/relationships/image" Target="../media/image15.png"/></Relationships>
</file>

<file path=ppt/diagrams/_rels/data8.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27441-0C33-437A-81F7-2ED14C8CD81E}"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zh-CN" altLang="en-US"/>
        </a:p>
      </dgm:t>
    </dgm:pt>
    <dgm:pt modelId="{C579F92C-8518-40F9-955B-917CC9CDA583}">
      <dgm:prSet phldrT="[文本]"/>
      <dgm:spPr/>
      <dgm:t>
        <a:bodyPr/>
        <a:lstStyle/>
        <a:p>
          <a:r>
            <a:rPr lang="en-US" altLang="zh-CN" dirty="0"/>
            <a:t>Control Flow Analysis</a:t>
          </a:r>
          <a:endParaRPr lang="zh-CN" altLang="en-US" dirty="0"/>
        </a:p>
      </dgm:t>
    </dgm:pt>
    <dgm:pt modelId="{F1F98517-137D-44A0-B46D-7FDF841B489D}" type="parTrans" cxnId="{FB71EFD6-0432-4825-82CC-D959D2383FC5}">
      <dgm:prSet/>
      <dgm:spPr/>
      <dgm:t>
        <a:bodyPr/>
        <a:lstStyle/>
        <a:p>
          <a:endParaRPr lang="zh-CN" altLang="en-US"/>
        </a:p>
      </dgm:t>
    </dgm:pt>
    <dgm:pt modelId="{172D0EF8-E531-43B5-8609-B9DB16419FC4}" type="sibTrans" cxnId="{FB71EFD6-0432-4825-82CC-D959D2383FC5}">
      <dgm:prSet/>
      <dgm:spPr>
        <a:noFill/>
      </dgm:spPr>
      <dgm:t>
        <a:bodyPr/>
        <a:lstStyle/>
        <a:p>
          <a:endParaRPr lang="zh-CN" altLang="en-US"/>
        </a:p>
      </dgm:t>
    </dgm:pt>
    <dgm:pt modelId="{D69C0050-A7F6-497B-A1F4-01AA70E5E51F}">
      <dgm:prSet phldrT="[文本]"/>
      <dgm:spPr>
        <a:solidFill>
          <a:schemeClr val="accent1"/>
        </a:solidFill>
      </dgm:spPr>
      <dgm:t>
        <a:bodyPr/>
        <a:lstStyle/>
        <a:p>
          <a:r>
            <a:rPr lang="en-US" altLang="zh-CN" dirty="0"/>
            <a:t>Abstract Model</a:t>
          </a:r>
          <a:endParaRPr lang="zh-CN" altLang="en-US" dirty="0"/>
        </a:p>
      </dgm:t>
    </dgm:pt>
    <dgm:pt modelId="{5819229A-1618-41AF-81F2-56690E27CD9C}" type="parTrans" cxnId="{E4AF6D31-8514-4B33-9792-6BCE4677BF3A}">
      <dgm:prSet/>
      <dgm:spPr/>
      <dgm:t>
        <a:bodyPr/>
        <a:lstStyle/>
        <a:p>
          <a:endParaRPr lang="zh-CN" altLang="en-US"/>
        </a:p>
      </dgm:t>
    </dgm:pt>
    <dgm:pt modelId="{3224E435-0583-440D-B987-4F50CAEB4358}" type="sibTrans" cxnId="{E4AF6D31-8514-4B33-9792-6BCE4677BF3A}">
      <dgm:prSet/>
      <dgm:spPr/>
      <dgm:t>
        <a:bodyPr/>
        <a:lstStyle/>
        <a:p>
          <a:endParaRPr lang="zh-CN" altLang="en-US"/>
        </a:p>
      </dgm:t>
    </dgm:pt>
    <dgm:pt modelId="{65FAE8F7-596A-4ED4-883F-0505037A810F}">
      <dgm:prSet phldrT="[文本]"/>
      <dgm:spPr/>
      <dgm:t>
        <a:bodyPr/>
        <a:lstStyle/>
        <a:p>
          <a:r>
            <a:rPr lang="en-US" altLang="zh-CN" dirty="0"/>
            <a:t>Generate Virtual CFG</a:t>
          </a:r>
          <a:endParaRPr lang="zh-CN" altLang="en-US" dirty="0"/>
        </a:p>
      </dgm:t>
    </dgm:pt>
    <dgm:pt modelId="{EACF2500-9C90-4518-94B7-60D16B932594}" type="parTrans" cxnId="{284B28F2-2A4A-471F-8390-093273F484C3}">
      <dgm:prSet/>
      <dgm:spPr/>
      <dgm:t>
        <a:bodyPr/>
        <a:lstStyle/>
        <a:p>
          <a:endParaRPr lang="zh-CN" altLang="en-US"/>
        </a:p>
      </dgm:t>
    </dgm:pt>
    <dgm:pt modelId="{D3D7A6B6-AFD5-4CA3-A379-8DD74AF04C77}" type="sibTrans" cxnId="{284B28F2-2A4A-471F-8390-093273F484C3}">
      <dgm:prSet/>
      <dgm:spPr>
        <a:noFill/>
      </dgm:spPr>
      <dgm:t>
        <a:bodyPr/>
        <a:lstStyle/>
        <a:p>
          <a:endParaRPr lang="zh-CN" altLang="en-US"/>
        </a:p>
      </dgm:t>
    </dgm:pt>
    <dgm:pt modelId="{ECB4F910-CE2D-417D-9202-FCAEBD4DA40C}">
      <dgm:prSet custAng="84184" custLinFactY="918" custLinFactNeighborX="46647" custLinFactNeighborY="100000"/>
      <dgm:spPr/>
      <dgm:t>
        <a:bodyPr/>
        <a:lstStyle/>
        <a:p>
          <a:endParaRPr lang="zh-CN" altLang="en-US"/>
        </a:p>
      </dgm:t>
    </dgm:pt>
    <dgm:pt modelId="{962284BB-F368-40D0-A8C8-C5DBFF77E26F}" type="parTrans" cxnId="{1465B9B8-3D4C-43B3-BBCB-5E6AE81F8941}">
      <dgm:prSet/>
      <dgm:spPr/>
      <dgm:t>
        <a:bodyPr/>
        <a:lstStyle/>
        <a:p>
          <a:endParaRPr lang="zh-CN" altLang="en-US"/>
        </a:p>
      </dgm:t>
    </dgm:pt>
    <dgm:pt modelId="{F83E2C5F-2A1E-4CB4-81C5-523B7E33D315}" type="sibTrans" cxnId="{1465B9B8-3D4C-43B3-BBCB-5E6AE81F8941}">
      <dgm:prSet custAng="3717064" custLinFactNeighborX="-93767" custLinFactNeighborY="85181"/>
      <dgm:spPr/>
      <dgm:t>
        <a:bodyPr/>
        <a:lstStyle/>
        <a:p>
          <a:endParaRPr lang="zh-CN" altLang="en-US"/>
        </a:p>
      </dgm:t>
    </dgm:pt>
    <dgm:pt modelId="{0E5416C4-7A9A-4E5F-996E-71CBF261770D}" type="pres">
      <dgm:prSet presAssocID="{D3127441-0C33-437A-81F7-2ED14C8CD81E}" presName="composite" presStyleCnt="0">
        <dgm:presLayoutVars>
          <dgm:chMax val="3"/>
          <dgm:animLvl val="lvl"/>
          <dgm:resizeHandles val="exact"/>
        </dgm:presLayoutVars>
      </dgm:prSet>
      <dgm:spPr/>
      <dgm:t>
        <a:bodyPr/>
        <a:lstStyle/>
        <a:p>
          <a:endParaRPr lang="en-US"/>
        </a:p>
      </dgm:t>
    </dgm:pt>
    <dgm:pt modelId="{0C1D130C-FADD-4AB3-B957-EF83AC0DCEFB}" type="pres">
      <dgm:prSet presAssocID="{C579F92C-8518-40F9-955B-917CC9CDA583}" presName="gear1" presStyleLbl="node1" presStyleIdx="0" presStyleCnt="3" custLinFactNeighborX="-70438" custLinFactNeighborY="-18159">
        <dgm:presLayoutVars>
          <dgm:chMax val="1"/>
          <dgm:bulletEnabled val="1"/>
        </dgm:presLayoutVars>
      </dgm:prSet>
      <dgm:spPr/>
      <dgm:t>
        <a:bodyPr/>
        <a:lstStyle/>
        <a:p>
          <a:endParaRPr lang="en-US"/>
        </a:p>
      </dgm:t>
    </dgm:pt>
    <dgm:pt modelId="{E371BC82-23B0-449D-8B3D-7071371ABA0F}" type="pres">
      <dgm:prSet presAssocID="{C579F92C-8518-40F9-955B-917CC9CDA583}" presName="gear1srcNode" presStyleLbl="node1" presStyleIdx="0" presStyleCnt="3"/>
      <dgm:spPr/>
      <dgm:t>
        <a:bodyPr/>
        <a:lstStyle/>
        <a:p>
          <a:endParaRPr lang="en-US"/>
        </a:p>
      </dgm:t>
    </dgm:pt>
    <dgm:pt modelId="{94C5ECC4-911C-4F69-AA24-1EACCB26BEF7}" type="pres">
      <dgm:prSet presAssocID="{C579F92C-8518-40F9-955B-917CC9CDA583}" presName="gear1dstNode" presStyleLbl="node1" presStyleIdx="0" presStyleCnt="3"/>
      <dgm:spPr/>
      <dgm:t>
        <a:bodyPr/>
        <a:lstStyle/>
        <a:p>
          <a:endParaRPr lang="en-US"/>
        </a:p>
      </dgm:t>
    </dgm:pt>
    <dgm:pt modelId="{D74B2DF3-5E9A-40D0-A81D-44C26BB1C266}" type="pres">
      <dgm:prSet presAssocID="{65FAE8F7-596A-4ED4-883F-0505037A810F}" presName="gear2" presStyleLbl="node1" presStyleIdx="1" presStyleCnt="3" custLinFactX="-2941" custLinFactNeighborX="-100000" custLinFactNeighborY="60062">
        <dgm:presLayoutVars>
          <dgm:chMax val="1"/>
          <dgm:bulletEnabled val="1"/>
        </dgm:presLayoutVars>
      </dgm:prSet>
      <dgm:spPr/>
      <dgm:t>
        <a:bodyPr/>
        <a:lstStyle/>
        <a:p>
          <a:endParaRPr lang="en-US"/>
        </a:p>
      </dgm:t>
    </dgm:pt>
    <dgm:pt modelId="{8F8D9103-4398-4EA0-BD1B-E5235EDF1406}" type="pres">
      <dgm:prSet presAssocID="{65FAE8F7-596A-4ED4-883F-0505037A810F}" presName="gear2srcNode" presStyleLbl="node1" presStyleIdx="1" presStyleCnt="3"/>
      <dgm:spPr/>
      <dgm:t>
        <a:bodyPr/>
        <a:lstStyle/>
        <a:p>
          <a:endParaRPr lang="en-US"/>
        </a:p>
      </dgm:t>
    </dgm:pt>
    <dgm:pt modelId="{4BA74253-2146-4ACC-AB79-6A867913BB06}" type="pres">
      <dgm:prSet presAssocID="{65FAE8F7-596A-4ED4-883F-0505037A810F}" presName="gear2dstNode" presStyleLbl="node1" presStyleIdx="1" presStyleCnt="3"/>
      <dgm:spPr/>
      <dgm:t>
        <a:bodyPr/>
        <a:lstStyle/>
        <a:p>
          <a:endParaRPr lang="en-US"/>
        </a:p>
      </dgm:t>
    </dgm:pt>
    <dgm:pt modelId="{A4FE368A-0DF6-42A3-8FE3-26E3E2FA8A53}" type="pres">
      <dgm:prSet presAssocID="{D69C0050-A7F6-497B-A1F4-01AA70E5E51F}" presName="gear3" presStyleLbl="node1" presStyleIdx="2" presStyleCnt="3" custAng="84184" custLinFactY="918" custLinFactNeighborX="46647" custLinFactNeighborY="100000"/>
      <dgm:spPr/>
      <dgm:t>
        <a:bodyPr/>
        <a:lstStyle/>
        <a:p>
          <a:endParaRPr lang="en-US"/>
        </a:p>
      </dgm:t>
    </dgm:pt>
    <dgm:pt modelId="{B0ADCA2A-055E-471A-8F6B-13A72E514673}" type="pres">
      <dgm:prSet presAssocID="{D69C0050-A7F6-497B-A1F4-01AA70E5E51F}" presName="gear3tx" presStyleLbl="node1" presStyleIdx="2" presStyleCnt="3">
        <dgm:presLayoutVars>
          <dgm:chMax val="1"/>
          <dgm:bulletEnabled val="1"/>
        </dgm:presLayoutVars>
      </dgm:prSet>
      <dgm:spPr/>
      <dgm:t>
        <a:bodyPr/>
        <a:lstStyle/>
        <a:p>
          <a:endParaRPr lang="en-US"/>
        </a:p>
      </dgm:t>
    </dgm:pt>
    <dgm:pt modelId="{DA37F94D-644A-4501-BCED-049822F84EAF}" type="pres">
      <dgm:prSet presAssocID="{D69C0050-A7F6-497B-A1F4-01AA70E5E51F}" presName="gear3srcNode" presStyleLbl="node1" presStyleIdx="2" presStyleCnt="3"/>
      <dgm:spPr/>
      <dgm:t>
        <a:bodyPr/>
        <a:lstStyle/>
        <a:p>
          <a:endParaRPr lang="en-US"/>
        </a:p>
      </dgm:t>
    </dgm:pt>
    <dgm:pt modelId="{90E53130-F3BC-49DC-839D-FFB9E5450067}" type="pres">
      <dgm:prSet presAssocID="{D69C0050-A7F6-497B-A1F4-01AA70E5E51F}" presName="gear3dstNode" presStyleLbl="node1" presStyleIdx="2" presStyleCnt="3"/>
      <dgm:spPr/>
      <dgm:t>
        <a:bodyPr/>
        <a:lstStyle/>
        <a:p>
          <a:endParaRPr lang="en-US"/>
        </a:p>
      </dgm:t>
    </dgm:pt>
    <dgm:pt modelId="{3227A9AA-A733-483D-A555-3BD2C84D024E}" type="pres">
      <dgm:prSet presAssocID="{172D0EF8-E531-43B5-8609-B9DB16419FC4}" presName="connector1" presStyleLbl="sibTrans2D1" presStyleIdx="0" presStyleCnt="3" custScaleX="93833" custScaleY="89994"/>
      <dgm:spPr/>
      <dgm:t>
        <a:bodyPr/>
        <a:lstStyle/>
        <a:p>
          <a:endParaRPr lang="en-US"/>
        </a:p>
      </dgm:t>
    </dgm:pt>
    <dgm:pt modelId="{81941B03-A724-4104-928F-6B79F7AD19F8}" type="pres">
      <dgm:prSet presAssocID="{D3D7A6B6-AFD5-4CA3-A379-8DD74AF04C77}" presName="connector2" presStyleLbl="sibTrans2D1" presStyleIdx="1" presStyleCnt="3" custAng="3925758"/>
      <dgm:spPr/>
      <dgm:t>
        <a:bodyPr/>
        <a:lstStyle/>
        <a:p>
          <a:endParaRPr lang="en-US"/>
        </a:p>
      </dgm:t>
    </dgm:pt>
    <dgm:pt modelId="{6B1CFC8D-A2EB-4A0D-8A50-6BDC627E5AC0}" type="pres">
      <dgm:prSet presAssocID="{3224E435-0583-440D-B987-4F50CAEB4358}" presName="connector3" presStyleLbl="sibTrans2D1" presStyleIdx="2" presStyleCnt="3" custAng="3717064" custLinFactNeighborX="-93767" custLinFactNeighborY="85181"/>
      <dgm:spPr/>
      <dgm:t>
        <a:bodyPr/>
        <a:lstStyle/>
        <a:p>
          <a:endParaRPr lang="en-US"/>
        </a:p>
      </dgm:t>
    </dgm:pt>
  </dgm:ptLst>
  <dgm:cxnLst>
    <dgm:cxn modelId="{1CCBC394-EF74-427C-B11A-A740F95C3EE2}" type="presOf" srcId="{65FAE8F7-596A-4ED4-883F-0505037A810F}" destId="{4BA74253-2146-4ACC-AB79-6A867913BB06}" srcOrd="2" destOrd="0" presId="urn:microsoft.com/office/officeart/2005/8/layout/gear1"/>
    <dgm:cxn modelId="{ECC0C2E1-11BA-4F56-9706-22FDFD65E6A5}" type="presOf" srcId="{172D0EF8-E531-43B5-8609-B9DB16419FC4}" destId="{3227A9AA-A733-483D-A555-3BD2C84D024E}" srcOrd="0" destOrd="0" presId="urn:microsoft.com/office/officeart/2005/8/layout/gear1"/>
    <dgm:cxn modelId="{4E0B8901-45E2-4219-92FE-4B505568D20C}" type="presOf" srcId="{D69C0050-A7F6-497B-A1F4-01AA70E5E51F}" destId="{B0ADCA2A-055E-471A-8F6B-13A72E514673}" srcOrd="1" destOrd="0" presId="urn:microsoft.com/office/officeart/2005/8/layout/gear1"/>
    <dgm:cxn modelId="{C02BE7CA-C020-4424-9244-9BF9EF85D9F3}" type="presOf" srcId="{D3D7A6B6-AFD5-4CA3-A379-8DD74AF04C77}" destId="{81941B03-A724-4104-928F-6B79F7AD19F8}" srcOrd="0" destOrd="0" presId="urn:microsoft.com/office/officeart/2005/8/layout/gear1"/>
    <dgm:cxn modelId="{E813DCA8-8459-4211-B55D-33FEBBBC2F13}" type="presOf" srcId="{D69C0050-A7F6-497B-A1F4-01AA70E5E51F}" destId="{90E53130-F3BC-49DC-839D-FFB9E5450067}" srcOrd="3" destOrd="0" presId="urn:microsoft.com/office/officeart/2005/8/layout/gear1"/>
    <dgm:cxn modelId="{284B28F2-2A4A-471F-8390-093273F484C3}" srcId="{D3127441-0C33-437A-81F7-2ED14C8CD81E}" destId="{65FAE8F7-596A-4ED4-883F-0505037A810F}" srcOrd="1" destOrd="0" parTransId="{EACF2500-9C90-4518-94B7-60D16B932594}" sibTransId="{D3D7A6B6-AFD5-4CA3-A379-8DD74AF04C77}"/>
    <dgm:cxn modelId="{1465B9B8-3D4C-43B3-BBCB-5E6AE81F8941}" srcId="{D3127441-0C33-437A-81F7-2ED14C8CD81E}" destId="{ECB4F910-CE2D-417D-9202-FCAEBD4DA40C}" srcOrd="3" destOrd="0" parTransId="{962284BB-F368-40D0-A8C8-C5DBFF77E26F}" sibTransId="{F83E2C5F-2A1E-4CB4-81C5-523B7E33D315}"/>
    <dgm:cxn modelId="{5F8D524C-FFD7-4D53-A0CB-E1F4F3261551}" type="presOf" srcId="{65FAE8F7-596A-4ED4-883F-0505037A810F}" destId="{8F8D9103-4398-4EA0-BD1B-E5235EDF1406}" srcOrd="1" destOrd="0" presId="urn:microsoft.com/office/officeart/2005/8/layout/gear1"/>
    <dgm:cxn modelId="{8576EF62-F1B5-47EA-86B6-521B7CBD2A45}" type="presOf" srcId="{C579F92C-8518-40F9-955B-917CC9CDA583}" destId="{0C1D130C-FADD-4AB3-B957-EF83AC0DCEFB}" srcOrd="0" destOrd="0" presId="urn:microsoft.com/office/officeart/2005/8/layout/gear1"/>
    <dgm:cxn modelId="{37226258-914F-4728-A84C-D72E8EC8D1E6}" type="presOf" srcId="{D3127441-0C33-437A-81F7-2ED14C8CD81E}" destId="{0E5416C4-7A9A-4E5F-996E-71CBF261770D}" srcOrd="0" destOrd="0" presId="urn:microsoft.com/office/officeart/2005/8/layout/gear1"/>
    <dgm:cxn modelId="{E30B63EB-C36A-43CC-81AC-FF823374C748}" type="presOf" srcId="{65FAE8F7-596A-4ED4-883F-0505037A810F}" destId="{D74B2DF3-5E9A-40D0-A81D-44C26BB1C266}" srcOrd="0" destOrd="0" presId="urn:microsoft.com/office/officeart/2005/8/layout/gear1"/>
    <dgm:cxn modelId="{FB71EFD6-0432-4825-82CC-D959D2383FC5}" srcId="{D3127441-0C33-437A-81F7-2ED14C8CD81E}" destId="{C579F92C-8518-40F9-955B-917CC9CDA583}" srcOrd="0" destOrd="0" parTransId="{F1F98517-137D-44A0-B46D-7FDF841B489D}" sibTransId="{172D0EF8-E531-43B5-8609-B9DB16419FC4}"/>
    <dgm:cxn modelId="{447BE36A-5BD3-4887-B165-7512782F61B3}" type="presOf" srcId="{D69C0050-A7F6-497B-A1F4-01AA70E5E51F}" destId="{DA37F94D-644A-4501-BCED-049822F84EAF}" srcOrd="2" destOrd="0" presId="urn:microsoft.com/office/officeart/2005/8/layout/gear1"/>
    <dgm:cxn modelId="{1DE8C115-1929-4A02-85CD-DBD99B20D94D}" type="presOf" srcId="{C579F92C-8518-40F9-955B-917CC9CDA583}" destId="{94C5ECC4-911C-4F69-AA24-1EACCB26BEF7}" srcOrd="2" destOrd="0" presId="urn:microsoft.com/office/officeart/2005/8/layout/gear1"/>
    <dgm:cxn modelId="{B62619E4-AC63-47E4-9C4F-F9AF1F7F2D50}" type="presOf" srcId="{3224E435-0583-440D-B987-4F50CAEB4358}" destId="{6B1CFC8D-A2EB-4A0D-8A50-6BDC627E5AC0}" srcOrd="0" destOrd="0" presId="urn:microsoft.com/office/officeart/2005/8/layout/gear1"/>
    <dgm:cxn modelId="{04078E16-A569-4287-90C6-8A255594A762}" type="presOf" srcId="{C579F92C-8518-40F9-955B-917CC9CDA583}" destId="{E371BC82-23B0-449D-8B3D-7071371ABA0F}" srcOrd="1" destOrd="0" presId="urn:microsoft.com/office/officeart/2005/8/layout/gear1"/>
    <dgm:cxn modelId="{E4AF6D31-8514-4B33-9792-6BCE4677BF3A}" srcId="{D3127441-0C33-437A-81F7-2ED14C8CD81E}" destId="{D69C0050-A7F6-497B-A1F4-01AA70E5E51F}" srcOrd="2" destOrd="0" parTransId="{5819229A-1618-41AF-81F2-56690E27CD9C}" sibTransId="{3224E435-0583-440D-B987-4F50CAEB4358}"/>
    <dgm:cxn modelId="{007ED4DC-50A6-4905-B6FE-3AD4A38FAD92}" type="presOf" srcId="{D69C0050-A7F6-497B-A1F4-01AA70E5E51F}" destId="{A4FE368A-0DF6-42A3-8FE3-26E3E2FA8A53}" srcOrd="0" destOrd="0" presId="urn:microsoft.com/office/officeart/2005/8/layout/gear1"/>
    <dgm:cxn modelId="{0C4602C2-F62C-46AB-B6C7-C46BAE370AD9}" type="presParOf" srcId="{0E5416C4-7A9A-4E5F-996E-71CBF261770D}" destId="{0C1D130C-FADD-4AB3-B957-EF83AC0DCEFB}" srcOrd="0" destOrd="0" presId="urn:microsoft.com/office/officeart/2005/8/layout/gear1"/>
    <dgm:cxn modelId="{14D2EC79-76B7-4B1B-9527-262CA6390099}" type="presParOf" srcId="{0E5416C4-7A9A-4E5F-996E-71CBF261770D}" destId="{E371BC82-23B0-449D-8B3D-7071371ABA0F}" srcOrd="1" destOrd="0" presId="urn:microsoft.com/office/officeart/2005/8/layout/gear1"/>
    <dgm:cxn modelId="{CE31D00A-2A0F-4667-9F2D-6662074610B6}" type="presParOf" srcId="{0E5416C4-7A9A-4E5F-996E-71CBF261770D}" destId="{94C5ECC4-911C-4F69-AA24-1EACCB26BEF7}" srcOrd="2" destOrd="0" presId="urn:microsoft.com/office/officeart/2005/8/layout/gear1"/>
    <dgm:cxn modelId="{142CB480-A55D-4D4F-B33E-4453FA09672F}" type="presParOf" srcId="{0E5416C4-7A9A-4E5F-996E-71CBF261770D}" destId="{D74B2DF3-5E9A-40D0-A81D-44C26BB1C266}" srcOrd="3" destOrd="0" presId="urn:microsoft.com/office/officeart/2005/8/layout/gear1"/>
    <dgm:cxn modelId="{42656811-E5C9-4462-A67E-AD56DCDA2BA9}" type="presParOf" srcId="{0E5416C4-7A9A-4E5F-996E-71CBF261770D}" destId="{8F8D9103-4398-4EA0-BD1B-E5235EDF1406}" srcOrd="4" destOrd="0" presId="urn:microsoft.com/office/officeart/2005/8/layout/gear1"/>
    <dgm:cxn modelId="{F4D3A26C-5EB0-4E2B-8EA2-E097BBD99490}" type="presParOf" srcId="{0E5416C4-7A9A-4E5F-996E-71CBF261770D}" destId="{4BA74253-2146-4ACC-AB79-6A867913BB06}" srcOrd="5" destOrd="0" presId="urn:microsoft.com/office/officeart/2005/8/layout/gear1"/>
    <dgm:cxn modelId="{4C78BBD0-57A9-4EFA-B3FE-01EAE1526D7C}" type="presParOf" srcId="{0E5416C4-7A9A-4E5F-996E-71CBF261770D}" destId="{A4FE368A-0DF6-42A3-8FE3-26E3E2FA8A53}" srcOrd="6" destOrd="0" presId="urn:microsoft.com/office/officeart/2005/8/layout/gear1"/>
    <dgm:cxn modelId="{A00CD483-9EEF-4E23-8BC1-4C9F374D979A}" type="presParOf" srcId="{0E5416C4-7A9A-4E5F-996E-71CBF261770D}" destId="{B0ADCA2A-055E-471A-8F6B-13A72E514673}" srcOrd="7" destOrd="0" presId="urn:microsoft.com/office/officeart/2005/8/layout/gear1"/>
    <dgm:cxn modelId="{581C68C8-8F01-4BB5-B523-8408B7AEE577}" type="presParOf" srcId="{0E5416C4-7A9A-4E5F-996E-71CBF261770D}" destId="{DA37F94D-644A-4501-BCED-049822F84EAF}" srcOrd="8" destOrd="0" presId="urn:microsoft.com/office/officeart/2005/8/layout/gear1"/>
    <dgm:cxn modelId="{DF09840C-1D48-440D-ABB4-D6C10843C230}" type="presParOf" srcId="{0E5416C4-7A9A-4E5F-996E-71CBF261770D}" destId="{90E53130-F3BC-49DC-839D-FFB9E5450067}" srcOrd="9" destOrd="0" presId="urn:microsoft.com/office/officeart/2005/8/layout/gear1"/>
    <dgm:cxn modelId="{B9C29E60-1D90-4B29-923D-B793D59CB42D}" type="presParOf" srcId="{0E5416C4-7A9A-4E5F-996E-71CBF261770D}" destId="{3227A9AA-A733-483D-A555-3BD2C84D024E}" srcOrd="10" destOrd="0" presId="urn:microsoft.com/office/officeart/2005/8/layout/gear1"/>
    <dgm:cxn modelId="{3D4C0D89-0D4C-4996-B302-94477A6ED99F}" type="presParOf" srcId="{0E5416C4-7A9A-4E5F-996E-71CBF261770D}" destId="{81941B03-A724-4104-928F-6B79F7AD19F8}" srcOrd="11" destOrd="0" presId="urn:microsoft.com/office/officeart/2005/8/layout/gear1"/>
    <dgm:cxn modelId="{5237EE06-09B5-4144-8A4E-D51AE238A22B}" type="presParOf" srcId="{0E5416C4-7A9A-4E5F-996E-71CBF261770D}" destId="{6B1CFC8D-A2EB-4A0D-8A50-6BDC627E5AC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B5F48-0296-4F1F-90D1-8DA73DECECB9}" type="doc">
      <dgm:prSet loTypeId="urn:microsoft.com/office/officeart/2005/8/layout/hProcess4" loCatId="process" qsTypeId="urn:microsoft.com/office/officeart/2005/8/quickstyle/simple2" qsCatId="simple" csTypeId="urn:microsoft.com/office/officeart/2005/8/colors/accent6_2" csCatId="accent6" phldr="1"/>
      <dgm:spPr/>
      <dgm:t>
        <a:bodyPr/>
        <a:lstStyle/>
        <a:p>
          <a:endParaRPr lang="en-US"/>
        </a:p>
      </dgm:t>
    </dgm:pt>
    <dgm:pt modelId="{AA7F84C2-C818-4ACA-9BF0-072931D15A12}">
      <dgm:prSet/>
      <dgm:spPr/>
      <dgm:t>
        <a:bodyPr/>
        <a:lstStyle/>
        <a:p>
          <a:r>
            <a:rPr lang="en-US" altLang="zh-CN" dirty="0"/>
            <a:t>Compilation</a:t>
          </a:r>
        </a:p>
      </dgm:t>
    </dgm:pt>
    <dgm:pt modelId="{0E5DC5F6-F4AB-4CC9-9E61-9B97FC01A1D8}" type="parTrans" cxnId="{0FA06836-26B5-4C8C-9A01-E60933A71967}">
      <dgm:prSet/>
      <dgm:spPr/>
      <dgm:t>
        <a:bodyPr/>
        <a:lstStyle/>
        <a:p>
          <a:endParaRPr lang="en-US" altLang="zh-CN"/>
        </a:p>
      </dgm:t>
    </dgm:pt>
    <dgm:pt modelId="{966F3E6B-4AA3-400C-BBC2-2FF3279366FE}" type="sibTrans" cxnId="{0FA06836-26B5-4C8C-9A01-E60933A71967}">
      <dgm:prSet/>
      <dgm:spPr>
        <a:solidFill>
          <a:schemeClr val="accent6">
            <a:lumMod val="75000"/>
          </a:schemeClr>
        </a:solidFill>
      </dgm:spPr>
      <dgm:t>
        <a:bodyPr/>
        <a:lstStyle/>
        <a:p>
          <a:endParaRPr lang="en-US" altLang="zh-CN"/>
        </a:p>
      </dgm:t>
    </dgm:pt>
    <dgm:pt modelId="{9272DDCA-4CE6-43C1-A565-6DBA7901B308}" type="pres">
      <dgm:prSet presAssocID="{A64B5F48-0296-4F1F-90D1-8DA73DECECB9}" presName="Name0" presStyleCnt="0">
        <dgm:presLayoutVars>
          <dgm:dir/>
          <dgm:animLvl val="lvl"/>
          <dgm:resizeHandles val="exact"/>
        </dgm:presLayoutVars>
      </dgm:prSet>
      <dgm:spPr/>
      <dgm:t>
        <a:bodyPr/>
        <a:lstStyle/>
        <a:p>
          <a:endParaRPr lang="en-US"/>
        </a:p>
      </dgm:t>
    </dgm:pt>
    <dgm:pt modelId="{029EE93E-94B8-4BAA-8EAC-9782BEC6A849}" type="pres">
      <dgm:prSet presAssocID="{A64B5F48-0296-4F1F-90D1-8DA73DECECB9}" presName="tSp" presStyleCnt="0"/>
      <dgm:spPr/>
    </dgm:pt>
    <dgm:pt modelId="{63154C18-8385-4AB0-8D4B-5520F2A3A3F2}" type="pres">
      <dgm:prSet presAssocID="{A64B5F48-0296-4F1F-90D1-8DA73DECECB9}" presName="bSp" presStyleCnt="0"/>
      <dgm:spPr/>
    </dgm:pt>
    <dgm:pt modelId="{FA209B51-D64C-40F1-9B2C-75A21DCAB5D0}" type="pres">
      <dgm:prSet presAssocID="{A64B5F48-0296-4F1F-90D1-8DA73DECECB9}" presName="process" presStyleCnt="0"/>
      <dgm:spPr/>
    </dgm:pt>
    <dgm:pt modelId="{921466C2-5408-446F-BFE7-BA12AD4AB1D6}" type="pres">
      <dgm:prSet presAssocID="{AA7F84C2-C818-4ACA-9BF0-072931D15A12}" presName="composite1" presStyleCnt="0"/>
      <dgm:spPr/>
    </dgm:pt>
    <dgm:pt modelId="{82D6B717-037F-4069-926D-4DC206810390}" type="pres">
      <dgm:prSet presAssocID="{AA7F84C2-C818-4ACA-9BF0-072931D15A12}" presName="dummyNode1" presStyleLbl="node1" presStyleIdx="0" presStyleCnt="1"/>
      <dgm:spPr/>
    </dgm:pt>
    <dgm:pt modelId="{6953D67C-C46B-4B2C-A5D7-42418EBB75EE}" type="pres">
      <dgm:prSet presAssocID="{AA7F84C2-C818-4ACA-9BF0-072931D15A12}" presName="childNode1" presStyleLbl="bgAcc1" presStyleIdx="0" presStyleCnt="1">
        <dgm:presLayoutVars>
          <dgm:bulletEnabled val="1"/>
        </dgm:presLayoutVars>
      </dgm:prSet>
      <dgm:spPr>
        <a:blipFill rotWithShape="0">
          <a:blip xmlns:r="http://schemas.openxmlformats.org/officeDocument/2006/relationships" r:embed="rId1"/>
          <a:srcRect/>
          <a:stretch>
            <a:fillRect/>
          </a:stretch>
        </a:blipFill>
      </dgm:spPr>
    </dgm:pt>
    <dgm:pt modelId="{82F8A48C-1E79-4FD2-85F6-D0F67E33D83E}" type="pres">
      <dgm:prSet presAssocID="{AA7F84C2-C818-4ACA-9BF0-072931D15A12}" presName="childNode1tx" presStyleLbl="bgAcc1" presStyleIdx="0" presStyleCnt="1">
        <dgm:presLayoutVars>
          <dgm:bulletEnabled val="1"/>
        </dgm:presLayoutVars>
      </dgm:prSet>
      <dgm:spPr/>
    </dgm:pt>
    <dgm:pt modelId="{DEF9A87A-BEAE-49F3-B470-2C4B11ED96A1}" type="pres">
      <dgm:prSet presAssocID="{AA7F84C2-C818-4ACA-9BF0-072931D15A12}" presName="parentNode1" presStyleLbl="node1" presStyleIdx="0" presStyleCnt="1">
        <dgm:presLayoutVars>
          <dgm:chMax val="1"/>
          <dgm:bulletEnabled val="1"/>
        </dgm:presLayoutVars>
      </dgm:prSet>
      <dgm:spPr/>
      <dgm:t>
        <a:bodyPr/>
        <a:lstStyle/>
        <a:p>
          <a:endParaRPr lang="en-US"/>
        </a:p>
      </dgm:t>
    </dgm:pt>
    <dgm:pt modelId="{84B62AD5-372D-413B-9395-73F3FF588826}" type="pres">
      <dgm:prSet presAssocID="{AA7F84C2-C818-4ACA-9BF0-072931D15A12}" presName="connSite1" presStyleCnt="0"/>
      <dgm:spPr/>
    </dgm:pt>
  </dgm:ptLst>
  <dgm:cxnLst>
    <dgm:cxn modelId="{0FA06836-26B5-4C8C-9A01-E60933A71967}" srcId="{A64B5F48-0296-4F1F-90D1-8DA73DECECB9}" destId="{AA7F84C2-C818-4ACA-9BF0-072931D15A12}" srcOrd="0" destOrd="0" parTransId="{0E5DC5F6-F4AB-4CC9-9E61-9B97FC01A1D8}" sibTransId="{966F3E6B-4AA3-400C-BBC2-2FF3279366FE}"/>
    <dgm:cxn modelId="{55555CC4-50C4-47AE-BB9A-A39C6C0BF42C}" type="presOf" srcId="{AA7F84C2-C818-4ACA-9BF0-072931D15A12}" destId="{DEF9A87A-BEAE-49F3-B470-2C4B11ED96A1}" srcOrd="0" destOrd="0" presId="urn:microsoft.com/office/officeart/2005/8/layout/hProcess4"/>
    <dgm:cxn modelId="{CEAB4732-F88A-754B-95D0-D9C1D820B248}" type="presOf" srcId="{A64B5F48-0296-4F1F-90D1-8DA73DECECB9}" destId="{9272DDCA-4CE6-43C1-A565-6DBA7901B308}" srcOrd="0" destOrd="0" presId="urn:microsoft.com/office/officeart/2005/8/layout/hProcess4"/>
    <dgm:cxn modelId="{B0D8965D-6199-49D8-A5E7-1124EEE5886E}" type="presParOf" srcId="{9272DDCA-4CE6-43C1-A565-6DBA7901B308}" destId="{029EE93E-94B8-4BAA-8EAC-9782BEC6A849}" srcOrd="0" destOrd="0" presId="urn:microsoft.com/office/officeart/2005/8/layout/hProcess4"/>
    <dgm:cxn modelId="{F1CCB728-E79D-4689-BE80-5C23F011B02D}" type="presParOf" srcId="{9272DDCA-4CE6-43C1-A565-6DBA7901B308}" destId="{63154C18-8385-4AB0-8D4B-5520F2A3A3F2}" srcOrd="1" destOrd="0" presId="urn:microsoft.com/office/officeart/2005/8/layout/hProcess4"/>
    <dgm:cxn modelId="{AF410CBE-9229-42AE-94B3-EAB115DEC26B}" type="presParOf" srcId="{9272DDCA-4CE6-43C1-A565-6DBA7901B308}" destId="{FA209B51-D64C-40F1-9B2C-75A21DCAB5D0}" srcOrd="2" destOrd="0" presId="urn:microsoft.com/office/officeart/2005/8/layout/hProcess4"/>
    <dgm:cxn modelId="{E41F2F3B-67F6-4A8F-A255-9F6143E3600B}" type="presParOf" srcId="{FA209B51-D64C-40F1-9B2C-75A21DCAB5D0}" destId="{921466C2-5408-446F-BFE7-BA12AD4AB1D6}" srcOrd="0" destOrd="0" presId="urn:microsoft.com/office/officeart/2005/8/layout/hProcess4"/>
    <dgm:cxn modelId="{1BB8222D-2A81-4F98-9C5D-19CAE2742890}" type="presParOf" srcId="{921466C2-5408-446F-BFE7-BA12AD4AB1D6}" destId="{82D6B717-037F-4069-926D-4DC206810390}" srcOrd="0" destOrd="0" presId="urn:microsoft.com/office/officeart/2005/8/layout/hProcess4"/>
    <dgm:cxn modelId="{C1432C13-BCC8-48F2-9F4E-0F1D94C66C4B}" type="presParOf" srcId="{921466C2-5408-446F-BFE7-BA12AD4AB1D6}" destId="{6953D67C-C46B-4B2C-A5D7-42418EBB75EE}" srcOrd="1" destOrd="0" presId="urn:microsoft.com/office/officeart/2005/8/layout/hProcess4"/>
    <dgm:cxn modelId="{DCC07CFC-97D9-4C9E-91BB-A7109DDE3BAA}" type="presParOf" srcId="{921466C2-5408-446F-BFE7-BA12AD4AB1D6}" destId="{82F8A48C-1E79-4FD2-85F6-D0F67E33D83E}" srcOrd="2" destOrd="0" presId="urn:microsoft.com/office/officeart/2005/8/layout/hProcess4"/>
    <dgm:cxn modelId="{B5C10817-57BF-4E8A-A5DF-731897C8FE89}" type="presParOf" srcId="{921466C2-5408-446F-BFE7-BA12AD4AB1D6}" destId="{DEF9A87A-BEAE-49F3-B470-2C4B11ED96A1}" srcOrd="3" destOrd="0" presId="urn:microsoft.com/office/officeart/2005/8/layout/hProcess4"/>
    <dgm:cxn modelId="{7801E211-CA31-41D9-B72C-5D612EB78899}" type="presParOf" srcId="{921466C2-5408-446F-BFE7-BA12AD4AB1D6}" destId="{84B62AD5-372D-413B-9395-73F3FF588826}"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127441-0C33-437A-81F7-2ED14C8CD81E}"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zh-CN" altLang="en-US"/>
        </a:p>
      </dgm:t>
    </dgm:pt>
    <dgm:pt modelId="{C579F92C-8518-40F9-955B-917CC9CDA583}">
      <dgm:prSet phldrT="[文本]"/>
      <dgm:spPr/>
      <dgm:t>
        <a:bodyPr/>
        <a:lstStyle/>
        <a:p>
          <a:r>
            <a:rPr lang="en-US" altLang="zh-CN" dirty="0"/>
            <a:t>Control Flow Analysis</a:t>
          </a:r>
          <a:endParaRPr lang="zh-CN" altLang="en-US" dirty="0"/>
        </a:p>
      </dgm:t>
    </dgm:pt>
    <dgm:pt modelId="{F1F98517-137D-44A0-B46D-7FDF841B489D}" type="parTrans" cxnId="{FB71EFD6-0432-4825-82CC-D959D2383FC5}">
      <dgm:prSet/>
      <dgm:spPr/>
      <dgm:t>
        <a:bodyPr/>
        <a:lstStyle/>
        <a:p>
          <a:endParaRPr lang="zh-CN" altLang="en-US"/>
        </a:p>
      </dgm:t>
    </dgm:pt>
    <dgm:pt modelId="{172D0EF8-E531-43B5-8609-B9DB16419FC4}" type="sibTrans" cxnId="{FB71EFD6-0432-4825-82CC-D959D2383FC5}">
      <dgm:prSet/>
      <dgm:spPr>
        <a:noFill/>
      </dgm:spPr>
      <dgm:t>
        <a:bodyPr/>
        <a:lstStyle/>
        <a:p>
          <a:endParaRPr lang="zh-CN" altLang="en-US"/>
        </a:p>
      </dgm:t>
    </dgm:pt>
    <dgm:pt modelId="{D69C0050-A7F6-497B-A1F4-01AA70E5E51F}">
      <dgm:prSet phldrT="[文本]"/>
      <dgm:spPr>
        <a:solidFill>
          <a:schemeClr val="accent2">
            <a:lumMod val="40000"/>
            <a:lumOff val="60000"/>
          </a:schemeClr>
        </a:solidFill>
      </dgm:spPr>
      <dgm:t>
        <a:bodyPr/>
        <a:lstStyle/>
        <a:p>
          <a:r>
            <a:rPr lang="en-US" altLang="zh-CN" dirty="0"/>
            <a:t>Cache Model</a:t>
          </a:r>
          <a:endParaRPr lang="zh-CN" altLang="en-US" dirty="0"/>
        </a:p>
      </dgm:t>
    </dgm:pt>
    <dgm:pt modelId="{5819229A-1618-41AF-81F2-56690E27CD9C}" type="parTrans" cxnId="{E4AF6D31-8514-4B33-9792-6BCE4677BF3A}">
      <dgm:prSet/>
      <dgm:spPr/>
      <dgm:t>
        <a:bodyPr/>
        <a:lstStyle/>
        <a:p>
          <a:endParaRPr lang="zh-CN" altLang="en-US"/>
        </a:p>
      </dgm:t>
    </dgm:pt>
    <dgm:pt modelId="{3224E435-0583-440D-B987-4F50CAEB4358}" type="sibTrans" cxnId="{E4AF6D31-8514-4B33-9792-6BCE4677BF3A}">
      <dgm:prSet/>
      <dgm:spPr/>
      <dgm:t>
        <a:bodyPr/>
        <a:lstStyle/>
        <a:p>
          <a:endParaRPr lang="zh-CN" altLang="en-US"/>
        </a:p>
      </dgm:t>
    </dgm:pt>
    <dgm:pt modelId="{65FAE8F7-596A-4ED4-883F-0505037A810F}">
      <dgm:prSet phldrT="[文本]"/>
      <dgm:spPr/>
      <dgm:t>
        <a:bodyPr/>
        <a:lstStyle/>
        <a:p>
          <a:r>
            <a:rPr lang="en-US" altLang="zh-CN" dirty="0"/>
            <a:t>Generate Virtual CFG</a:t>
          </a:r>
          <a:endParaRPr lang="zh-CN" altLang="en-US" dirty="0"/>
        </a:p>
      </dgm:t>
    </dgm:pt>
    <dgm:pt modelId="{EACF2500-9C90-4518-94B7-60D16B932594}" type="parTrans" cxnId="{284B28F2-2A4A-471F-8390-093273F484C3}">
      <dgm:prSet/>
      <dgm:spPr/>
      <dgm:t>
        <a:bodyPr/>
        <a:lstStyle/>
        <a:p>
          <a:endParaRPr lang="zh-CN" altLang="en-US"/>
        </a:p>
      </dgm:t>
    </dgm:pt>
    <dgm:pt modelId="{D3D7A6B6-AFD5-4CA3-A379-8DD74AF04C77}" type="sibTrans" cxnId="{284B28F2-2A4A-471F-8390-093273F484C3}">
      <dgm:prSet/>
      <dgm:spPr>
        <a:noFill/>
      </dgm:spPr>
      <dgm:t>
        <a:bodyPr/>
        <a:lstStyle/>
        <a:p>
          <a:endParaRPr lang="zh-CN" altLang="en-US"/>
        </a:p>
      </dgm:t>
    </dgm:pt>
    <dgm:pt modelId="{ECB4F910-CE2D-417D-9202-FCAEBD4DA40C}">
      <dgm:prSet custAng="84184" custLinFactY="918" custLinFactNeighborX="46647" custLinFactNeighborY="100000"/>
      <dgm:spPr/>
      <dgm:t>
        <a:bodyPr/>
        <a:lstStyle/>
        <a:p>
          <a:endParaRPr lang="zh-CN" altLang="en-US"/>
        </a:p>
      </dgm:t>
    </dgm:pt>
    <dgm:pt modelId="{962284BB-F368-40D0-A8C8-C5DBFF77E26F}" type="parTrans" cxnId="{1465B9B8-3D4C-43B3-BBCB-5E6AE81F8941}">
      <dgm:prSet/>
      <dgm:spPr/>
      <dgm:t>
        <a:bodyPr/>
        <a:lstStyle/>
        <a:p>
          <a:endParaRPr lang="zh-CN" altLang="en-US"/>
        </a:p>
      </dgm:t>
    </dgm:pt>
    <dgm:pt modelId="{F83E2C5F-2A1E-4CB4-81C5-523B7E33D315}" type="sibTrans" cxnId="{1465B9B8-3D4C-43B3-BBCB-5E6AE81F8941}">
      <dgm:prSet custAng="3717064" custLinFactNeighborX="-93767" custLinFactNeighborY="85181"/>
      <dgm:spPr/>
      <dgm:t>
        <a:bodyPr/>
        <a:lstStyle/>
        <a:p>
          <a:endParaRPr lang="zh-CN" altLang="en-US"/>
        </a:p>
      </dgm:t>
    </dgm:pt>
    <dgm:pt modelId="{0E5416C4-7A9A-4E5F-996E-71CBF261770D}" type="pres">
      <dgm:prSet presAssocID="{D3127441-0C33-437A-81F7-2ED14C8CD81E}" presName="composite" presStyleCnt="0">
        <dgm:presLayoutVars>
          <dgm:chMax val="3"/>
          <dgm:animLvl val="lvl"/>
          <dgm:resizeHandles val="exact"/>
        </dgm:presLayoutVars>
      </dgm:prSet>
      <dgm:spPr/>
      <dgm:t>
        <a:bodyPr/>
        <a:lstStyle/>
        <a:p>
          <a:endParaRPr lang="en-US"/>
        </a:p>
      </dgm:t>
    </dgm:pt>
    <dgm:pt modelId="{0C1D130C-FADD-4AB3-B957-EF83AC0DCEFB}" type="pres">
      <dgm:prSet presAssocID="{C579F92C-8518-40F9-955B-917CC9CDA583}" presName="gear1" presStyleLbl="node1" presStyleIdx="0" presStyleCnt="3" custLinFactNeighborX="-70438" custLinFactNeighborY="-18159">
        <dgm:presLayoutVars>
          <dgm:chMax val="1"/>
          <dgm:bulletEnabled val="1"/>
        </dgm:presLayoutVars>
      </dgm:prSet>
      <dgm:spPr/>
      <dgm:t>
        <a:bodyPr/>
        <a:lstStyle/>
        <a:p>
          <a:endParaRPr lang="en-US"/>
        </a:p>
      </dgm:t>
    </dgm:pt>
    <dgm:pt modelId="{E371BC82-23B0-449D-8B3D-7071371ABA0F}" type="pres">
      <dgm:prSet presAssocID="{C579F92C-8518-40F9-955B-917CC9CDA583}" presName="gear1srcNode" presStyleLbl="node1" presStyleIdx="0" presStyleCnt="3"/>
      <dgm:spPr/>
      <dgm:t>
        <a:bodyPr/>
        <a:lstStyle/>
        <a:p>
          <a:endParaRPr lang="en-US"/>
        </a:p>
      </dgm:t>
    </dgm:pt>
    <dgm:pt modelId="{94C5ECC4-911C-4F69-AA24-1EACCB26BEF7}" type="pres">
      <dgm:prSet presAssocID="{C579F92C-8518-40F9-955B-917CC9CDA583}" presName="gear1dstNode" presStyleLbl="node1" presStyleIdx="0" presStyleCnt="3"/>
      <dgm:spPr/>
      <dgm:t>
        <a:bodyPr/>
        <a:lstStyle/>
        <a:p>
          <a:endParaRPr lang="en-US"/>
        </a:p>
      </dgm:t>
    </dgm:pt>
    <dgm:pt modelId="{D74B2DF3-5E9A-40D0-A81D-44C26BB1C266}" type="pres">
      <dgm:prSet presAssocID="{65FAE8F7-596A-4ED4-883F-0505037A810F}" presName="gear2" presStyleLbl="node1" presStyleIdx="1" presStyleCnt="3" custLinFactX="-2941" custLinFactNeighborX="-100000" custLinFactNeighborY="60062">
        <dgm:presLayoutVars>
          <dgm:chMax val="1"/>
          <dgm:bulletEnabled val="1"/>
        </dgm:presLayoutVars>
      </dgm:prSet>
      <dgm:spPr/>
      <dgm:t>
        <a:bodyPr/>
        <a:lstStyle/>
        <a:p>
          <a:endParaRPr lang="en-US"/>
        </a:p>
      </dgm:t>
    </dgm:pt>
    <dgm:pt modelId="{8F8D9103-4398-4EA0-BD1B-E5235EDF1406}" type="pres">
      <dgm:prSet presAssocID="{65FAE8F7-596A-4ED4-883F-0505037A810F}" presName="gear2srcNode" presStyleLbl="node1" presStyleIdx="1" presStyleCnt="3"/>
      <dgm:spPr/>
      <dgm:t>
        <a:bodyPr/>
        <a:lstStyle/>
        <a:p>
          <a:endParaRPr lang="en-US"/>
        </a:p>
      </dgm:t>
    </dgm:pt>
    <dgm:pt modelId="{4BA74253-2146-4ACC-AB79-6A867913BB06}" type="pres">
      <dgm:prSet presAssocID="{65FAE8F7-596A-4ED4-883F-0505037A810F}" presName="gear2dstNode" presStyleLbl="node1" presStyleIdx="1" presStyleCnt="3"/>
      <dgm:spPr/>
      <dgm:t>
        <a:bodyPr/>
        <a:lstStyle/>
        <a:p>
          <a:endParaRPr lang="en-US"/>
        </a:p>
      </dgm:t>
    </dgm:pt>
    <dgm:pt modelId="{A4FE368A-0DF6-42A3-8FE3-26E3E2FA8A53}" type="pres">
      <dgm:prSet presAssocID="{D69C0050-A7F6-497B-A1F4-01AA70E5E51F}" presName="gear3" presStyleLbl="node1" presStyleIdx="2" presStyleCnt="3" custAng="84184" custLinFactY="918" custLinFactNeighborX="46647" custLinFactNeighborY="100000"/>
      <dgm:spPr/>
      <dgm:t>
        <a:bodyPr/>
        <a:lstStyle/>
        <a:p>
          <a:endParaRPr lang="en-US"/>
        </a:p>
      </dgm:t>
    </dgm:pt>
    <dgm:pt modelId="{B0ADCA2A-055E-471A-8F6B-13A72E514673}" type="pres">
      <dgm:prSet presAssocID="{D69C0050-A7F6-497B-A1F4-01AA70E5E51F}" presName="gear3tx" presStyleLbl="node1" presStyleIdx="2" presStyleCnt="3">
        <dgm:presLayoutVars>
          <dgm:chMax val="1"/>
          <dgm:bulletEnabled val="1"/>
        </dgm:presLayoutVars>
      </dgm:prSet>
      <dgm:spPr/>
      <dgm:t>
        <a:bodyPr/>
        <a:lstStyle/>
        <a:p>
          <a:endParaRPr lang="en-US"/>
        </a:p>
      </dgm:t>
    </dgm:pt>
    <dgm:pt modelId="{DA37F94D-644A-4501-BCED-049822F84EAF}" type="pres">
      <dgm:prSet presAssocID="{D69C0050-A7F6-497B-A1F4-01AA70E5E51F}" presName="gear3srcNode" presStyleLbl="node1" presStyleIdx="2" presStyleCnt="3"/>
      <dgm:spPr/>
      <dgm:t>
        <a:bodyPr/>
        <a:lstStyle/>
        <a:p>
          <a:endParaRPr lang="en-US"/>
        </a:p>
      </dgm:t>
    </dgm:pt>
    <dgm:pt modelId="{90E53130-F3BC-49DC-839D-FFB9E5450067}" type="pres">
      <dgm:prSet presAssocID="{D69C0050-A7F6-497B-A1F4-01AA70E5E51F}" presName="gear3dstNode" presStyleLbl="node1" presStyleIdx="2" presStyleCnt="3"/>
      <dgm:spPr/>
      <dgm:t>
        <a:bodyPr/>
        <a:lstStyle/>
        <a:p>
          <a:endParaRPr lang="en-US"/>
        </a:p>
      </dgm:t>
    </dgm:pt>
    <dgm:pt modelId="{3227A9AA-A733-483D-A555-3BD2C84D024E}" type="pres">
      <dgm:prSet presAssocID="{172D0EF8-E531-43B5-8609-B9DB16419FC4}" presName="connector1" presStyleLbl="sibTrans2D1" presStyleIdx="0" presStyleCnt="3" custScaleX="93833" custScaleY="89994"/>
      <dgm:spPr/>
      <dgm:t>
        <a:bodyPr/>
        <a:lstStyle/>
        <a:p>
          <a:endParaRPr lang="en-US"/>
        </a:p>
      </dgm:t>
    </dgm:pt>
    <dgm:pt modelId="{81941B03-A724-4104-928F-6B79F7AD19F8}" type="pres">
      <dgm:prSet presAssocID="{D3D7A6B6-AFD5-4CA3-A379-8DD74AF04C77}" presName="connector2" presStyleLbl="sibTrans2D1" presStyleIdx="1" presStyleCnt="3" custAng="3925758"/>
      <dgm:spPr/>
      <dgm:t>
        <a:bodyPr/>
        <a:lstStyle/>
        <a:p>
          <a:endParaRPr lang="en-US"/>
        </a:p>
      </dgm:t>
    </dgm:pt>
    <dgm:pt modelId="{6B1CFC8D-A2EB-4A0D-8A50-6BDC627E5AC0}" type="pres">
      <dgm:prSet presAssocID="{3224E435-0583-440D-B987-4F50CAEB4358}" presName="connector3" presStyleLbl="sibTrans2D1" presStyleIdx="2" presStyleCnt="3" custAng="3717064" custLinFactNeighborX="-93767" custLinFactNeighborY="85181"/>
      <dgm:spPr/>
      <dgm:t>
        <a:bodyPr/>
        <a:lstStyle/>
        <a:p>
          <a:endParaRPr lang="en-US"/>
        </a:p>
      </dgm:t>
    </dgm:pt>
  </dgm:ptLst>
  <dgm:cxnLst>
    <dgm:cxn modelId="{1CCBC394-EF74-427C-B11A-A740F95C3EE2}" type="presOf" srcId="{65FAE8F7-596A-4ED4-883F-0505037A810F}" destId="{4BA74253-2146-4ACC-AB79-6A867913BB06}" srcOrd="2" destOrd="0" presId="urn:microsoft.com/office/officeart/2005/8/layout/gear1"/>
    <dgm:cxn modelId="{ECC0C2E1-11BA-4F56-9706-22FDFD65E6A5}" type="presOf" srcId="{172D0EF8-E531-43B5-8609-B9DB16419FC4}" destId="{3227A9AA-A733-483D-A555-3BD2C84D024E}" srcOrd="0" destOrd="0" presId="urn:microsoft.com/office/officeart/2005/8/layout/gear1"/>
    <dgm:cxn modelId="{4E0B8901-45E2-4219-92FE-4B505568D20C}" type="presOf" srcId="{D69C0050-A7F6-497B-A1F4-01AA70E5E51F}" destId="{B0ADCA2A-055E-471A-8F6B-13A72E514673}" srcOrd="1" destOrd="0" presId="urn:microsoft.com/office/officeart/2005/8/layout/gear1"/>
    <dgm:cxn modelId="{C02BE7CA-C020-4424-9244-9BF9EF85D9F3}" type="presOf" srcId="{D3D7A6B6-AFD5-4CA3-A379-8DD74AF04C77}" destId="{81941B03-A724-4104-928F-6B79F7AD19F8}" srcOrd="0" destOrd="0" presId="urn:microsoft.com/office/officeart/2005/8/layout/gear1"/>
    <dgm:cxn modelId="{E813DCA8-8459-4211-B55D-33FEBBBC2F13}" type="presOf" srcId="{D69C0050-A7F6-497B-A1F4-01AA70E5E51F}" destId="{90E53130-F3BC-49DC-839D-FFB9E5450067}" srcOrd="3" destOrd="0" presId="urn:microsoft.com/office/officeart/2005/8/layout/gear1"/>
    <dgm:cxn modelId="{284B28F2-2A4A-471F-8390-093273F484C3}" srcId="{D3127441-0C33-437A-81F7-2ED14C8CD81E}" destId="{65FAE8F7-596A-4ED4-883F-0505037A810F}" srcOrd="1" destOrd="0" parTransId="{EACF2500-9C90-4518-94B7-60D16B932594}" sibTransId="{D3D7A6B6-AFD5-4CA3-A379-8DD74AF04C77}"/>
    <dgm:cxn modelId="{1465B9B8-3D4C-43B3-BBCB-5E6AE81F8941}" srcId="{D3127441-0C33-437A-81F7-2ED14C8CD81E}" destId="{ECB4F910-CE2D-417D-9202-FCAEBD4DA40C}" srcOrd="3" destOrd="0" parTransId="{962284BB-F368-40D0-A8C8-C5DBFF77E26F}" sibTransId="{F83E2C5F-2A1E-4CB4-81C5-523B7E33D315}"/>
    <dgm:cxn modelId="{5F8D524C-FFD7-4D53-A0CB-E1F4F3261551}" type="presOf" srcId="{65FAE8F7-596A-4ED4-883F-0505037A810F}" destId="{8F8D9103-4398-4EA0-BD1B-E5235EDF1406}" srcOrd="1" destOrd="0" presId="urn:microsoft.com/office/officeart/2005/8/layout/gear1"/>
    <dgm:cxn modelId="{8576EF62-F1B5-47EA-86B6-521B7CBD2A45}" type="presOf" srcId="{C579F92C-8518-40F9-955B-917CC9CDA583}" destId="{0C1D130C-FADD-4AB3-B957-EF83AC0DCEFB}" srcOrd="0" destOrd="0" presId="urn:microsoft.com/office/officeart/2005/8/layout/gear1"/>
    <dgm:cxn modelId="{37226258-914F-4728-A84C-D72E8EC8D1E6}" type="presOf" srcId="{D3127441-0C33-437A-81F7-2ED14C8CD81E}" destId="{0E5416C4-7A9A-4E5F-996E-71CBF261770D}" srcOrd="0" destOrd="0" presId="urn:microsoft.com/office/officeart/2005/8/layout/gear1"/>
    <dgm:cxn modelId="{E30B63EB-C36A-43CC-81AC-FF823374C748}" type="presOf" srcId="{65FAE8F7-596A-4ED4-883F-0505037A810F}" destId="{D74B2DF3-5E9A-40D0-A81D-44C26BB1C266}" srcOrd="0" destOrd="0" presId="urn:microsoft.com/office/officeart/2005/8/layout/gear1"/>
    <dgm:cxn modelId="{FB71EFD6-0432-4825-82CC-D959D2383FC5}" srcId="{D3127441-0C33-437A-81F7-2ED14C8CD81E}" destId="{C579F92C-8518-40F9-955B-917CC9CDA583}" srcOrd="0" destOrd="0" parTransId="{F1F98517-137D-44A0-B46D-7FDF841B489D}" sibTransId="{172D0EF8-E531-43B5-8609-B9DB16419FC4}"/>
    <dgm:cxn modelId="{447BE36A-5BD3-4887-B165-7512782F61B3}" type="presOf" srcId="{D69C0050-A7F6-497B-A1F4-01AA70E5E51F}" destId="{DA37F94D-644A-4501-BCED-049822F84EAF}" srcOrd="2" destOrd="0" presId="urn:microsoft.com/office/officeart/2005/8/layout/gear1"/>
    <dgm:cxn modelId="{1DE8C115-1929-4A02-85CD-DBD99B20D94D}" type="presOf" srcId="{C579F92C-8518-40F9-955B-917CC9CDA583}" destId="{94C5ECC4-911C-4F69-AA24-1EACCB26BEF7}" srcOrd="2" destOrd="0" presId="urn:microsoft.com/office/officeart/2005/8/layout/gear1"/>
    <dgm:cxn modelId="{B62619E4-AC63-47E4-9C4F-F9AF1F7F2D50}" type="presOf" srcId="{3224E435-0583-440D-B987-4F50CAEB4358}" destId="{6B1CFC8D-A2EB-4A0D-8A50-6BDC627E5AC0}" srcOrd="0" destOrd="0" presId="urn:microsoft.com/office/officeart/2005/8/layout/gear1"/>
    <dgm:cxn modelId="{04078E16-A569-4287-90C6-8A255594A762}" type="presOf" srcId="{C579F92C-8518-40F9-955B-917CC9CDA583}" destId="{E371BC82-23B0-449D-8B3D-7071371ABA0F}" srcOrd="1" destOrd="0" presId="urn:microsoft.com/office/officeart/2005/8/layout/gear1"/>
    <dgm:cxn modelId="{E4AF6D31-8514-4B33-9792-6BCE4677BF3A}" srcId="{D3127441-0C33-437A-81F7-2ED14C8CD81E}" destId="{D69C0050-A7F6-497B-A1F4-01AA70E5E51F}" srcOrd="2" destOrd="0" parTransId="{5819229A-1618-41AF-81F2-56690E27CD9C}" sibTransId="{3224E435-0583-440D-B987-4F50CAEB4358}"/>
    <dgm:cxn modelId="{007ED4DC-50A6-4905-B6FE-3AD4A38FAD92}" type="presOf" srcId="{D69C0050-A7F6-497B-A1F4-01AA70E5E51F}" destId="{A4FE368A-0DF6-42A3-8FE3-26E3E2FA8A53}" srcOrd="0" destOrd="0" presId="urn:microsoft.com/office/officeart/2005/8/layout/gear1"/>
    <dgm:cxn modelId="{0C4602C2-F62C-46AB-B6C7-C46BAE370AD9}" type="presParOf" srcId="{0E5416C4-7A9A-4E5F-996E-71CBF261770D}" destId="{0C1D130C-FADD-4AB3-B957-EF83AC0DCEFB}" srcOrd="0" destOrd="0" presId="urn:microsoft.com/office/officeart/2005/8/layout/gear1"/>
    <dgm:cxn modelId="{14D2EC79-76B7-4B1B-9527-262CA6390099}" type="presParOf" srcId="{0E5416C4-7A9A-4E5F-996E-71CBF261770D}" destId="{E371BC82-23B0-449D-8B3D-7071371ABA0F}" srcOrd="1" destOrd="0" presId="urn:microsoft.com/office/officeart/2005/8/layout/gear1"/>
    <dgm:cxn modelId="{CE31D00A-2A0F-4667-9F2D-6662074610B6}" type="presParOf" srcId="{0E5416C4-7A9A-4E5F-996E-71CBF261770D}" destId="{94C5ECC4-911C-4F69-AA24-1EACCB26BEF7}" srcOrd="2" destOrd="0" presId="urn:microsoft.com/office/officeart/2005/8/layout/gear1"/>
    <dgm:cxn modelId="{142CB480-A55D-4D4F-B33E-4453FA09672F}" type="presParOf" srcId="{0E5416C4-7A9A-4E5F-996E-71CBF261770D}" destId="{D74B2DF3-5E9A-40D0-A81D-44C26BB1C266}" srcOrd="3" destOrd="0" presId="urn:microsoft.com/office/officeart/2005/8/layout/gear1"/>
    <dgm:cxn modelId="{42656811-E5C9-4462-A67E-AD56DCDA2BA9}" type="presParOf" srcId="{0E5416C4-7A9A-4E5F-996E-71CBF261770D}" destId="{8F8D9103-4398-4EA0-BD1B-E5235EDF1406}" srcOrd="4" destOrd="0" presId="urn:microsoft.com/office/officeart/2005/8/layout/gear1"/>
    <dgm:cxn modelId="{F4D3A26C-5EB0-4E2B-8EA2-E097BBD99490}" type="presParOf" srcId="{0E5416C4-7A9A-4E5F-996E-71CBF261770D}" destId="{4BA74253-2146-4ACC-AB79-6A867913BB06}" srcOrd="5" destOrd="0" presId="urn:microsoft.com/office/officeart/2005/8/layout/gear1"/>
    <dgm:cxn modelId="{4C78BBD0-57A9-4EFA-B3FE-01EAE1526D7C}" type="presParOf" srcId="{0E5416C4-7A9A-4E5F-996E-71CBF261770D}" destId="{A4FE368A-0DF6-42A3-8FE3-26E3E2FA8A53}" srcOrd="6" destOrd="0" presId="urn:microsoft.com/office/officeart/2005/8/layout/gear1"/>
    <dgm:cxn modelId="{A00CD483-9EEF-4E23-8BC1-4C9F374D979A}" type="presParOf" srcId="{0E5416C4-7A9A-4E5F-996E-71CBF261770D}" destId="{B0ADCA2A-055E-471A-8F6B-13A72E514673}" srcOrd="7" destOrd="0" presId="urn:microsoft.com/office/officeart/2005/8/layout/gear1"/>
    <dgm:cxn modelId="{581C68C8-8F01-4BB5-B523-8408B7AEE577}" type="presParOf" srcId="{0E5416C4-7A9A-4E5F-996E-71CBF261770D}" destId="{DA37F94D-644A-4501-BCED-049822F84EAF}" srcOrd="8" destOrd="0" presId="urn:microsoft.com/office/officeart/2005/8/layout/gear1"/>
    <dgm:cxn modelId="{DF09840C-1D48-440D-ABB4-D6C10843C230}" type="presParOf" srcId="{0E5416C4-7A9A-4E5F-996E-71CBF261770D}" destId="{90E53130-F3BC-49DC-839D-FFB9E5450067}" srcOrd="9" destOrd="0" presId="urn:microsoft.com/office/officeart/2005/8/layout/gear1"/>
    <dgm:cxn modelId="{B9C29E60-1D90-4B29-923D-B793D59CB42D}" type="presParOf" srcId="{0E5416C4-7A9A-4E5F-996E-71CBF261770D}" destId="{3227A9AA-A733-483D-A555-3BD2C84D024E}" srcOrd="10" destOrd="0" presId="urn:microsoft.com/office/officeart/2005/8/layout/gear1"/>
    <dgm:cxn modelId="{3D4C0D89-0D4C-4996-B302-94477A6ED99F}" type="presParOf" srcId="{0E5416C4-7A9A-4E5F-996E-71CBF261770D}" destId="{81941B03-A724-4104-928F-6B79F7AD19F8}" srcOrd="11" destOrd="0" presId="urn:microsoft.com/office/officeart/2005/8/layout/gear1"/>
    <dgm:cxn modelId="{5237EE06-09B5-4144-8A4E-D51AE238A22B}" type="presParOf" srcId="{0E5416C4-7A9A-4E5F-996E-71CBF261770D}" destId="{6B1CFC8D-A2EB-4A0D-8A50-6BDC627E5AC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4B5F48-0296-4F1F-90D1-8DA73DECECB9}" type="doc">
      <dgm:prSet loTypeId="urn:microsoft.com/office/officeart/2005/8/layout/hProcess4" loCatId="process" qsTypeId="urn:microsoft.com/office/officeart/2005/8/quickstyle/simple2" qsCatId="simple" csTypeId="urn:microsoft.com/office/officeart/2005/8/colors/accent6_2" csCatId="accent6" phldr="1"/>
      <dgm:spPr/>
      <dgm:t>
        <a:bodyPr/>
        <a:lstStyle/>
        <a:p>
          <a:endParaRPr lang="en-US"/>
        </a:p>
      </dgm:t>
    </dgm:pt>
    <dgm:pt modelId="{AA7F84C2-C818-4ACA-9BF0-072931D15A12}">
      <dgm:prSet/>
      <dgm:spPr/>
      <dgm:t>
        <a:bodyPr/>
        <a:lstStyle/>
        <a:p>
          <a:r>
            <a:rPr lang="en-US" altLang="zh-CN" dirty="0"/>
            <a:t>Compilation</a:t>
          </a:r>
        </a:p>
      </dgm:t>
    </dgm:pt>
    <dgm:pt modelId="{0E5DC5F6-F4AB-4CC9-9E61-9B97FC01A1D8}" type="parTrans" cxnId="{0FA06836-26B5-4C8C-9A01-E60933A71967}">
      <dgm:prSet/>
      <dgm:spPr/>
      <dgm:t>
        <a:bodyPr/>
        <a:lstStyle/>
        <a:p>
          <a:endParaRPr lang="en-US" altLang="zh-CN"/>
        </a:p>
      </dgm:t>
    </dgm:pt>
    <dgm:pt modelId="{966F3E6B-4AA3-400C-BBC2-2FF3279366FE}" type="sibTrans" cxnId="{0FA06836-26B5-4C8C-9A01-E60933A71967}">
      <dgm:prSet/>
      <dgm:spPr>
        <a:solidFill>
          <a:schemeClr val="accent6">
            <a:lumMod val="75000"/>
          </a:schemeClr>
        </a:solidFill>
      </dgm:spPr>
      <dgm:t>
        <a:bodyPr/>
        <a:lstStyle/>
        <a:p>
          <a:endParaRPr lang="en-US" altLang="zh-CN"/>
        </a:p>
      </dgm:t>
    </dgm:pt>
    <dgm:pt modelId="{9272DDCA-4CE6-43C1-A565-6DBA7901B308}" type="pres">
      <dgm:prSet presAssocID="{A64B5F48-0296-4F1F-90D1-8DA73DECECB9}" presName="Name0" presStyleCnt="0">
        <dgm:presLayoutVars>
          <dgm:dir/>
          <dgm:animLvl val="lvl"/>
          <dgm:resizeHandles val="exact"/>
        </dgm:presLayoutVars>
      </dgm:prSet>
      <dgm:spPr/>
      <dgm:t>
        <a:bodyPr/>
        <a:lstStyle/>
        <a:p>
          <a:endParaRPr lang="en-US"/>
        </a:p>
      </dgm:t>
    </dgm:pt>
    <dgm:pt modelId="{029EE93E-94B8-4BAA-8EAC-9782BEC6A849}" type="pres">
      <dgm:prSet presAssocID="{A64B5F48-0296-4F1F-90D1-8DA73DECECB9}" presName="tSp" presStyleCnt="0"/>
      <dgm:spPr/>
    </dgm:pt>
    <dgm:pt modelId="{63154C18-8385-4AB0-8D4B-5520F2A3A3F2}" type="pres">
      <dgm:prSet presAssocID="{A64B5F48-0296-4F1F-90D1-8DA73DECECB9}" presName="bSp" presStyleCnt="0"/>
      <dgm:spPr/>
    </dgm:pt>
    <dgm:pt modelId="{FA209B51-D64C-40F1-9B2C-75A21DCAB5D0}" type="pres">
      <dgm:prSet presAssocID="{A64B5F48-0296-4F1F-90D1-8DA73DECECB9}" presName="process" presStyleCnt="0"/>
      <dgm:spPr/>
    </dgm:pt>
    <dgm:pt modelId="{921466C2-5408-446F-BFE7-BA12AD4AB1D6}" type="pres">
      <dgm:prSet presAssocID="{AA7F84C2-C818-4ACA-9BF0-072931D15A12}" presName="composite1" presStyleCnt="0"/>
      <dgm:spPr/>
    </dgm:pt>
    <dgm:pt modelId="{82D6B717-037F-4069-926D-4DC206810390}" type="pres">
      <dgm:prSet presAssocID="{AA7F84C2-C818-4ACA-9BF0-072931D15A12}" presName="dummyNode1" presStyleLbl="node1" presStyleIdx="0" presStyleCnt="1"/>
      <dgm:spPr/>
    </dgm:pt>
    <dgm:pt modelId="{6953D67C-C46B-4B2C-A5D7-42418EBB75EE}" type="pres">
      <dgm:prSet presAssocID="{AA7F84C2-C818-4ACA-9BF0-072931D15A12}" presName="childNode1" presStyleLbl="bgAcc1" presStyleIdx="0" presStyleCnt="1">
        <dgm:presLayoutVars>
          <dgm:bulletEnabled val="1"/>
        </dgm:presLayoutVars>
      </dgm:prSet>
      <dgm:spPr>
        <a:blipFill rotWithShape="0">
          <a:blip xmlns:r="http://schemas.openxmlformats.org/officeDocument/2006/relationships" r:embed="rId1"/>
          <a:srcRect/>
          <a:stretch>
            <a:fillRect/>
          </a:stretch>
        </a:blipFill>
      </dgm:spPr>
    </dgm:pt>
    <dgm:pt modelId="{82F8A48C-1E79-4FD2-85F6-D0F67E33D83E}" type="pres">
      <dgm:prSet presAssocID="{AA7F84C2-C818-4ACA-9BF0-072931D15A12}" presName="childNode1tx" presStyleLbl="bgAcc1" presStyleIdx="0" presStyleCnt="1">
        <dgm:presLayoutVars>
          <dgm:bulletEnabled val="1"/>
        </dgm:presLayoutVars>
      </dgm:prSet>
      <dgm:spPr/>
    </dgm:pt>
    <dgm:pt modelId="{DEF9A87A-BEAE-49F3-B470-2C4B11ED96A1}" type="pres">
      <dgm:prSet presAssocID="{AA7F84C2-C818-4ACA-9BF0-072931D15A12}" presName="parentNode1" presStyleLbl="node1" presStyleIdx="0" presStyleCnt="1">
        <dgm:presLayoutVars>
          <dgm:chMax val="1"/>
          <dgm:bulletEnabled val="1"/>
        </dgm:presLayoutVars>
      </dgm:prSet>
      <dgm:spPr/>
      <dgm:t>
        <a:bodyPr/>
        <a:lstStyle/>
        <a:p>
          <a:endParaRPr lang="en-US"/>
        </a:p>
      </dgm:t>
    </dgm:pt>
    <dgm:pt modelId="{84B62AD5-372D-413B-9395-73F3FF588826}" type="pres">
      <dgm:prSet presAssocID="{AA7F84C2-C818-4ACA-9BF0-072931D15A12}" presName="connSite1" presStyleCnt="0"/>
      <dgm:spPr/>
    </dgm:pt>
  </dgm:ptLst>
  <dgm:cxnLst>
    <dgm:cxn modelId="{0FA06836-26B5-4C8C-9A01-E60933A71967}" srcId="{A64B5F48-0296-4F1F-90D1-8DA73DECECB9}" destId="{AA7F84C2-C818-4ACA-9BF0-072931D15A12}" srcOrd="0" destOrd="0" parTransId="{0E5DC5F6-F4AB-4CC9-9E61-9B97FC01A1D8}" sibTransId="{966F3E6B-4AA3-400C-BBC2-2FF3279366FE}"/>
    <dgm:cxn modelId="{55555CC4-50C4-47AE-BB9A-A39C6C0BF42C}" type="presOf" srcId="{AA7F84C2-C818-4ACA-9BF0-072931D15A12}" destId="{DEF9A87A-BEAE-49F3-B470-2C4B11ED96A1}" srcOrd="0" destOrd="0" presId="urn:microsoft.com/office/officeart/2005/8/layout/hProcess4"/>
    <dgm:cxn modelId="{CEAB4732-F88A-754B-95D0-D9C1D820B248}" type="presOf" srcId="{A64B5F48-0296-4F1F-90D1-8DA73DECECB9}" destId="{9272DDCA-4CE6-43C1-A565-6DBA7901B308}" srcOrd="0" destOrd="0" presId="urn:microsoft.com/office/officeart/2005/8/layout/hProcess4"/>
    <dgm:cxn modelId="{B0D8965D-6199-49D8-A5E7-1124EEE5886E}" type="presParOf" srcId="{9272DDCA-4CE6-43C1-A565-6DBA7901B308}" destId="{029EE93E-94B8-4BAA-8EAC-9782BEC6A849}" srcOrd="0" destOrd="0" presId="urn:microsoft.com/office/officeart/2005/8/layout/hProcess4"/>
    <dgm:cxn modelId="{F1CCB728-E79D-4689-BE80-5C23F011B02D}" type="presParOf" srcId="{9272DDCA-4CE6-43C1-A565-6DBA7901B308}" destId="{63154C18-8385-4AB0-8D4B-5520F2A3A3F2}" srcOrd="1" destOrd="0" presId="urn:microsoft.com/office/officeart/2005/8/layout/hProcess4"/>
    <dgm:cxn modelId="{AF410CBE-9229-42AE-94B3-EAB115DEC26B}" type="presParOf" srcId="{9272DDCA-4CE6-43C1-A565-6DBA7901B308}" destId="{FA209B51-D64C-40F1-9B2C-75A21DCAB5D0}" srcOrd="2" destOrd="0" presId="urn:microsoft.com/office/officeart/2005/8/layout/hProcess4"/>
    <dgm:cxn modelId="{E41F2F3B-67F6-4A8F-A255-9F6143E3600B}" type="presParOf" srcId="{FA209B51-D64C-40F1-9B2C-75A21DCAB5D0}" destId="{921466C2-5408-446F-BFE7-BA12AD4AB1D6}" srcOrd="0" destOrd="0" presId="urn:microsoft.com/office/officeart/2005/8/layout/hProcess4"/>
    <dgm:cxn modelId="{1BB8222D-2A81-4F98-9C5D-19CAE2742890}" type="presParOf" srcId="{921466C2-5408-446F-BFE7-BA12AD4AB1D6}" destId="{82D6B717-037F-4069-926D-4DC206810390}" srcOrd="0" destOrd="0" presId="urn:microsoft.com/office/officeart/2005/8/layout/hProcess4"/>
    <dgm:cxn modelId="{C1432C13-BCC8-48F2-9F4E-0F1D94C66C4B}" type="presParOf" srcId="{921466C2-5408-446F-BFE7-BA12AD4AB1D6}" destId="{6953D67C-C46B-4B2C-A5D7-42418EBB75EE}" srcOrd="1" destOrd="0" presId="urn:microsoft.com/office/officeart/2005/8/layout/hProcess4"/>
    <dgm:cxn modelId="{DCC07CFC-97D9-4C9E-91BB-A7109DDE3BAA}" type="presParOf" srcId="{921466C2-5408-446F-BFE7-BA12AD4AB1D6}" destId="{82F8A48C-1E79-4FD2-85F6-D0F67E33D83E}" srcOrd="2" destOrd="0" presId="urn:microsoft.com/office/officeart/2005/8/layout/hProcess4"/>
    <dgm:cxn modelId="{B5C10817-57BF-4E8A-A5DF-731897C8FE89}" type="presParOf" srcId="{921466C2-5408-446F-BFE7-BA12AD4AB1D6}" destId="{DEF9A87A-BEAE-49F3-B470-2C4B11ED96A1}" srcOrd="3" destOrd="0" presId="urn:microsoft.com/office/officeart/2005/8/layout/hProcess4"/>
    <dgm:cxn modelId="{7801E211-CA31-41D9-B72C-5D612EB78899}" type="presParOf" srcId="{921466C2-5408-446F-BFE7-BA12AD4AB1D6}" destId="{84B62AD5-372D-413B-9395-73F3FF588826}"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127441-0C33-437A-81F7-2ED14C8CD81E}"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zh-CN" altLang="en-US"/>
        </a:p>
      </dgm:t>
    </dgm:pt>
    <dgm:pt modelId="{C579F92C-8518-40F9-955B-917CC9CDA583}">
      <dgm:prSet phldrT="[文本]"/>
      <dgm:spPr/>
      <dgm:t>
        <a:bodyPr/>
        <a:lstStyle/>
        <a:p>
          <a:r>
            <a:rPr lang="en-US" altLang="zh-CN" dirty="0"/>
            <a:t>Control Flow Analysis</a:t>
          </a:r>
          <a:endParaRPr lang="zh-CN" altLang="en-US" dirty="0"/>
        </a:p>
      </dgm:t>
    </dgm:pt>
    <dgm:pt modelId="{F1F98517-137D-44A0-B46D-7FDF841B489D}" type="parTrans" cxnId="{FB71EFD6-0432-4825-82CC-D959D2383FC5}">
      <dgm:prSet/>
      <dgm:spPr/>
      <dgm:t>
        <a:bodyPr/>
        <a:lstStyle/>
        <a:p>
          <a:endParaRPr lang="zh-CN" altLang="en-US"/>
        </a:p>
      </dgm:t>
    </dgm:pt>
    <dgm:pt modelId="{172D0EF8-E531-43B5-8609-B9DB16419FC4}" type="sibTrans" cxnId="{FB71EFD6-0432-4825-82CC-D959D2383FC5}">
      <dgm:prSet/>
      <dgm:spPr>
        <a:noFill/>
      </dgm:spPr>
      <dgm:t>
        <a:bodyPr/>
        <a:lstStyle/>
        <a:p>
          <a:endParaRPr lang="zh-CN" altLang="en-US"/>
        </a:p>
      </dgm:t>
    </dgm:pt>
    <dgm:pt modelId="{D69C0050-A7F6-497B-A1F4-01AA70E5E51F}">
      <dgm:prSet phldrT="[文本]"/>
      <dgm:spPr>
        <a:solidFill>
          <a:schemeClr val="accent2">
            <a:lumMod val="40000"/>
            <a:lumOff val="60000"/>
          </a:schemeClr>
        </a:solidFill>
      </dgm:spPr>
      <dgm:t>
        <a:bodyPr/>
        <a:lstStyle/>
        <a:p>
          <a:r>
            <a:rPr lang="en-US" altLang="zh-CN" dirty="0" smtClean="0"/>
            <a:t>Pipeline </a:t>
          </a:r>
          <a:r>
            <a:rPr lang="en-US" altLang="zh-CN" dirty="0"/>
            <a:t>Model</a:t>
          </a:r>
          <a:endParaRPr lang="zh-CN" altLang="en-US" dirty="0"/>
        </a:p>
      </dgm:t>
    </dgm:pt>
    <dgm:pt modelId="{5819229A-1618-41AF-81F2-56690E27CD9C}" type="parTrans" cxnId="{E4AF6D31-8514-4B33-9792-6BCE4677BF3A}">
      <dgm:prSet/>
      <dgm:spPr/>
      <dgm:t>
        <a:bodyPr/>
        <a:lstStyle/>
        <a:p>
          <a:endParaRPr lang="zh-CN" altLang="en-US"/>
        </a:p>
      </dgm:t>
    </dgm:pt>
    <dgm:pt modelId="{3224E435-0583-440D-B987-4F50CAEB4358}" type="sibTrans" cxnId="{E4AF6D31-8514-4B33-9792-6BCE4677BF3A}">
      <dgm:prSet/>
      <dgm:spPr/>
      <dgm:t>
        <a:bodyPr/>
        <a:lstStyle/>
        <a:p>
          <a:endParaRPr lang="zh-CN" altLang="en-US"/>
        </a:p>
      </dgm:t>
    </dgm:pt>
    <dgm:pt modelId="{65FAE8F7-596A-4ED4-883F-0505037A810F}">
      <dgm:prSet phldrT="[文本]"/>
      <dgm:spPr/>
      <dgm:t>
        <a:bodyPr/>
        <a:lstStyle/>
        <a:p>
          <a:r>
            <a:rPr lang="en-US" altLang="zh-CN" dirty="0"/>
            <a:t>Generate Virtual CFG</a:t>
          </a:r>
          <a:endParaRPr lang="zh-CN" altLang="en-US" dirty="0"/>
        </a:p>
      </dgm:t>
    </dgm:pt>
    <dgm:pt modelId="{EACF2500-9C90-4518-94B7-60D16B932594}" type="parTrans" cxnId="{284B28F2-2A4A-471F-8390-093273F484C3}">
      <dgm:prSet/>
      <dgm:spPr/>
      <dgm:t>
        <a:bodyPr/>
        <a:lstStyle/>
        <a:p>
          <a:endParaRPr lang="zh-CN" altLang="en-US"/>
        </a:p>
      </dgm:t>
    </dgm:pt>
    <dgm:pt modelId="{D3D7A6B6-AFD5-4CA3-A379-8DD74AF04C77}" type="sibTrans" cxnId="{284B28F2-2A4A-471F-8390-093273F484C3}">
      <dgm:prSet/>
      <dgm:spPr>
        <a:noFill/>
      </dgm:spPr>
      <dgm:t>
        <a:bodyPr/>
        <a:lstStyle/>
        <a:p>
          <a:endParaRPr lang="zh-CN" altLang="en-US"/>
        </a:p>
      </dgm:t>
    </dgm:pt>
    <dgm:pt modelId="{ECB4F910-CE2D-417D-9202-FCAEBD4DA40C}">
      <dgm:prSet custAng="84184" custLinFactY="918" custLinFactNeighborX="46647" custLinFactNeighborY="100000"/>
      <dgm:spPr/>
      <dgm:t>
        <a:bodyPr/>
        <a:lstStyle/>
        <a:p>
          <a:endParaRPr lang="zh-CN" altLang="en-US"/>
        </a:p>
      </dgm:t>
    </dgm:pt>
    <dgm:pt modelId="{962284BB-F368-40D0-A8C8-C5DBFF77E26F}" type="parTrans" cxnId="{1465B9B8-3D4C-43B3-BBCB-5E6AE81F8941}">
      <dgm:prSet/>
      <dgm:spPr/>
      <dgm:t>
        <a:bodyPr/>
        <a:lstStyle/>
        <a:p>
          <a:endParaRPr lang="zh-CN" altLang="en-US"/>
        </a:p>
      </dgm:t>
    </dgm:pt>
    <dgm:pt modelId="{F83E2C5F-2A1E-4CB4-81C5-523B7E33D315}" type="sibTrans" cxnId="{1465B9B8-3D4C-43B3-BBCB-5E6AE81F8941}">
      <dgm:prSet custAng="3717064" custLinFactNeighborX="-93767" custLinFactNeighborY="85181"/>
      <dgm:spPr/>
      <dgm:t>
        <a:bodyPr/>
        <a:lstStyle/>
        <a:p>
          <a:endParaRPr lang="zh-CN" altLang="en-US"/>
        </a:p>
      </dgm:t>
    </dgm:pt>
    <dgm:pt modelId="{0E5416C4-7A9A-4E5F-996E-71CBF261770D}" type="pres">
      <dgm:prSet presAssocID="{D3127441-0C33-437A-81F7-2ED14C8CD81E}" presName="composite" presStyleCnt="0">
        <dgm:presLayoutVars>
          <dgm:chMax val="3"/>
          <dgm:animLvl val="lvl"/>
          <dgm:resizeHandles val="exact"/>
        </dgm:presLayoutVars>
      </dgm:prSet>
      <dgm:spPr/>
      <dgm:t>
        <a:bodyPr/>
        <a:lstStyle/>
        <a:p>
          <a:endParaRPr lang="en-US"/>
        </a:p>
      </dgm:t>
    </dgm:pt>
    <dgm:pt modelId="{0C1D130C-FADD-4AB3-B957-EF83AC0DCEFB}" type="pres">
      <dgm:prSet presAssocID="{C579F92C-8518-40F9-955B-917CC9CDA583}" presName="gear1" presStyleLbl="node1" presStyleIdx="0" presStyleCnt="3" custLinFactNeighborX="-70438" custLinFactNeighborY="-18159">
        <dgm:presLayoutVars>
          <dgm:chMax val="1"/>
          <dgm:bulletEnabled val="1"/>
        </dgm:presLayoutVars>
      </dgm:prSet>
      <dgm:spPr/>
      <dgm:t>
        <a:bodyPr/>
        <a:lstStyle/>
        <a:p>
          <a:endParaRPr lang="en-US"/>
        </a:p>
      </dgm:t>
    </dgm:pt>
    <dgm:pt modelId="{E371BC82-23B0-449D-8B3D-7071371ABA0F}" type="pres">
      <dgm:prSet presAssocID="{C579F92C-8518-40F9-955B-917CC9CDA583}" presName="gear1srcNode" presStyleLbl="node1" presStyleIdx="0" presStyleCnt="3"/>
      <dgm:spPr/>
      <dgm:t>
        <a:bodyPr/>
        <a:lstStyle/>
        <a:p>
          <a:endParaRPr lang="en-US"/>
        </a:p>
      </dgm:t>
    </dgm:pt>
    <dgm:pt modelId="{94C5ECC4-911C-4F69-AA24-1EACCB26BEF7}" type="pres">
      <dgm:prSet presAssocID="{C579F92C-8518-40F9-955B-917CC9CDA583}" presName="gear1dstNode" presStyleLbl="node1" presStyleIdx="0" presStyleCnt="3"/>
      <dgm:spPr/>
      <dgm:t>
        <a:bodyPr/>
        <a:lstStyle/>
        <a:p>
          <a:endParaRPr lang="en-US"/>
        </a:p>
      </dgm:t>
    </dgm:pt>
    <dgm:pt modelId="{D74B2DF3-5E9A-40D0-A81D-44C26BB1C266}" type="pres">
      <dgm:prSet presAssocID="{65FAE8F7-596A-4ED4-883F-0505037A810F}" presName="gear2" presStyleLbl="node1" presStyleIdx="1" presStyleCnt="3" custLinFactX="-2941" custLinFactNeighborX="-100000" custLinFactNeighborY="60062">
        <dgm:presLayoutVars>
          <dgm:chMax val="1"/>
          <dgm:bulletEnabled val="1"/>
        </dgm:presLayoutVars>
      </dgm:prSet>
      <dgm:spPr/>
      <dgm:t>
        <a:bodyPr/>
        <a:lstStyle/>
        <a:p>
          <a:endParaRPr lang="en-US"/>
        </a:p>
      </dgm:t>
    </dgm:pt>
    <dgm:pt modelId="{8F8D9103-4398-4EA0-BD1B-E5235EDF1406}" type="pres">
      <dgm:prSet presAssocID="{65FAE8F7-596A-4ED4-883F-0505037A810F}" presName="gear2srcNode" presStyleLbl="node1" presStyleIdx="1" presStyleCnt="3"/>
      <dgm:spPr/>
      <dgm:t>
        <a:bodyPr/>
        <a:lstStyle/>
        <a:p>
          <a:endParaRPr lang="en-US"/>
        </a:p>
      </dgm:t>
    </dgm:pt>
    <dgm:pt modelId="{4BA74253-2146-4ACC-AB79-6A867913BB06}" type="pres">
      <dgm:prSet presAssocID="{65FAE8F7-596A-4ED4-883F-0505037A810F}" presName="gear2dstNode" presStyleLbl="node1" presStyleIdx="1" presStyleCnt="3"/>
      <dgm:spPr/>
      <dgm:t>
        <a:bodyPr/>
        <a:lstStyle/>
        <a:p>
          <a:endParaRPr lang="en-US"/>
        </a:p>
      </dgm:t>
    </dgm:pt>
    <dgm:pt modelId="{A4FE368A-0DF6-42A3-8FE3-26E3E2FA8A53}" type="pres">
      <dgm:prSet presAssocID="{D69C0050-A7F6-497B-A1F4-01AA70E5E51F}" presName="gear3" presStyleLbl="node1" presStyleIdx="2" presStyleCnt="3" custAng="84184" custLinFactY="918" custLinFactNeighborX="46647" custLinFactNeighborY="100000"/>
      <dgm:spPr/>
      <dgm:t>
        <a:bodyPr/>
        <a:lstStyle/>
        <a:p>
          <a:endParaRPr lang="en-US"/>
        </a:p>
      </dgm:t>
    </dgm:pt>
    <dgm:pt modelId="{B0ADCA2A-055E-471A-8F6B-13A72E514673}" type="pres">
      <dgm:prSet presAssocID="{D69C0050-A7F6-497B-A1F4-01AA70E5E51F}" presName="gear3tx" presStyleLbl="node1" presStyleIdx="2" presStyleCnt="3">
        <dgm:presLayoutVars>
          <dgm:chMax val="1"/>
          <dgm:bulletEnabled val="1"/>
        </dgm:presLayoutVars>
      </dgm:prSet>
      <dgm:spPr/>
      <dgm:t>
        <a:bodyPr/>
        <a:lstStyle/>
        <a:p>
          <a:endParaRPr lang="en-US"/>
        </a:p>
      </dgm:t>
    </dgm:pt>
    <dgm:pt modelId="{DA37F94D-644A-4501-BCED-049822F84EAF}" type="pres">
      <dgm:prSet presAssocID="{D69C0050-A7F6-497B-A1F4-01AA70E5E51F}" presName="gear3srcNode" presStyleLbl="node1" presStyleIdx="2" presStyleCnt="3"/>
      <dgm:spPr/>
      <dgm:t>
        <a:bodyPr/>
        <a:lstStyle/>
        <a:p>
          <a:endParaRPr lang="en-US"/>
        </a:p>
      </dgm:t>
    </dgm:pt>
    <dgm:pt modelId="{90E53130-F3BC-49DC-839D-FFB9E5450067}" type="pres">
      <dgm:prSet presAssocID="{D69C0050-A7F6-497B-A1F4-01AA70E5E51F}" presName="gear3dstNode" presStyleLbl="node1" presStyleIdx="2" presStyleCnt="3"/>
      <dgm:spPr/>
      <dgm:t>
        <a:bodyPr/>
        <a:lstStyle/>
        <a:p>
          <a:endParaRPr lang="en-US"/>
        </a:p>
      </dgm:t>
    </dgm:pt>
    <dgm:pt modelId="{3227A9AA-A733-483D-A555-3BD2C84D024E}" type="pres">
      <dgm:prSet presAssocID="{172D0EF8-E531-43B5-8609-B9DB16419FC4}" presName="connector1" presStyleLbl="sibTrans2D1" presStyleIdx="0" presStyleCnt="3" custScaleX="93833" custScaleY="89994"/>
      <dgm:spPr/>
      <dgm:t>
        <a:bodyPr/>
        <a:lstStyle/>
        <a:p>
          <a:endParaRPr lang="en-US"/>
        </a:p>
      </dgm:t>
    </dgm:pt>
    <dgm:pt modelId="{81941B03-A724-4104-928F-6B79F7AD19F8}" type="pres">
      <dgm:prSet presAssocID="{D3D7A6B6-AFD5-4CA3-A379-8DD74AF04C77}" presName="connector2" presStyleLbl="sibTrans2D1" presStyleIdx="1" presStyleCnt="3" custAng="3925758"/>
      <dgm:spPr/>
      <dgm:t>
        <a:bodyPr/>
        <a:lstStyle/>
        <a:p>
          <a:endParaRPr lang="en-US"/>
        </a:p>
      </dgm:t>
    </dgm:pt>
    <dgm:pt modelId="{6B1CFC8D-A2EB-4A0D-8A50-6BDC627E5AC0}" type="pres">
      <dgm:prSet presAssocID="{3224E435-0583-440D-B987-4F50CAEB4358}" presName="connector3" presStyleLbl="sibTrans2D1" presStyleIdx="2" presStyleCnt="3" custAng="3717064" custLinFactNeighborX="-93767" custLinFactNeighborY="85181"/>
      <dgm:spPr/>
      <dgm:t>
        <a:bodyPr/>
        <a:lstStyle/>
        <a:p>
          <a:endParaRPr lang="en-US"/>
        </a:p>
      </dgm:t>
    </dgm:pt>
  </dgm:ptLst>
  <dgm:cxnLst>
    <dgm:cxn modelId="{1CCBC394-EF74-427C-B11A-A740F95C3EE2}" type="presOf" srcId="{65FAE8F7-596A-4ED4-883F-0505037A810F}" destId="{4BA74253-2146-4ACC-AB79-6A867913BB06}" srcOrd="2" destOrd="0" presId="urn:microsoft.com/office/officeart/2005/8/layout/gear1"/>
    <dgm:cxn modelId="{ECC0C2E1-11BA-4F56-9706-22FDFD65E6A5}" type="presOf" srcId="{172D0EF8-E531-43B5-8609-B9DB16419FC4}" destId="{3227A9AA-A733-483D-A555-3BD2C84D024E}" srcOrd="0" destOrd="0" presId="urn:microsoft.com/office/officeart/2005/8/layout/gear1"/>
    <dgm:cxn modelId="{4E0B8901-45E2-4219-92FE-4B505568D20C}" type="presOf" srcId="{D69C0050-A7F6-497B-A1F4-01AA70E5E51F}" destId="{B0ADCA2A-055E-471A-8F6B-13A72E514673}" srcOrd="1" destOrd="0" presId="urn:microsoft.com/office/officeart/2005/8/layout/gear1"/>
    <dgm:cxn modelId="{C02BE7CA-C020-4424-9244-9BF9EF85D9F3}" type="presOf" srcId="{D3D7A6B6-AFD5-4CA3-A379-8DD74AF04C77}" destId="{81941B03-A724-4104-928F-6B79F7AD19F8}" srcOrd="0" destOrd="0" presId="urn:microsoft.com/office/officeart/2005/8/layout/gear1"/>
    <dgm:cxn modelId="{E813DCA8-8459-4211-B55D-33FEBBBC2F13}" type="presOf" srcId="{D69C0050-A7F6-497B-A1F4-01AA70E5E51F}" destId="{90E53130-F3BC-49DC-839D-FFB9E5450067}" srcOrd="3" destOrd="0" presId="urn:microsoft.com/office/officeart/2005/8/layout/gear1"/>
    <dgm:cxn modelId="{284B28F2-2A4A-471F-8390-093273F484C3}" srcId="{D3127441-0C33-437A-81F7-2ED14C8CD81E}" destId="{65FAE8F7-596A-4ED4-883F-0505037A810F}" srcOrd="1" destOrd="0" parTransId="{EACF2500-9C90-4518-94B7-60D16B932594}" sibTransId="{D3D7A6B6-AFD5-4CA3-A379-8DD74AF04C77}"/>
    <dgm:cxn modelId="{1465B9B8-3D4C-43B3-BBCB-5E6AE81F8941}" srcId="{D3127441-0C33-437A-81F7-2ED14C8CD81E}" destId="{ECB4F910-CE2D-417D-9202-FCAEBD4DA40C}" srcOrd="3" destOrd="0" parTransId="{962284BB-F368-40D0-A8C8-C5DBFF77E26F}" sibTransId="{F83E2C5F-2A1E-4CB4-81C5-523B7E33D315}"/>
    <dgm:cxn modelId="{5F8D524C-FFD7-4D53-A0CB-E1F4F3261551}" type="presOf" srcId="{65FAE8F7-596A-4ED4-883F-0505037A810F}" destId="{8F8D9103-4398-4EA0-BD1B-E5235EDF1406}" srcOrd="1" destOrd="0" presId="urn:microsoft.com/office/officeart/2005/8/layout/gear1"/>
    <dgm:cxn modelId="{8576EF62-F1B5-47EA-86B6-521B7CBD2A45}" type="presOf" srcId="{C579F92C-8518-40F9-955B-917CC9CDA583}" destId="{0C1D130C-FADD-4AB3-B957-EF83AC0DCEFB}" srcOrd="0" destOrd="0" presId="urn:microsoft.com/office/officeart/2005/8/layout/gear1"/>
    <dgm:cxn modelId="{37226258-914F-4728-A84C-D72E8EC8D1E6}" type="presOf" srcId="{D3127441-0C33-437A-81F7-2ED14C8CD81E}" destId="{0E5416C4-7A9A-4E5F-996E-71CBF261770D}" srcOrd="0" destOrd="0" presId="urn:microsoft.com/office/officeart/2005/8/layout/gear1"/>
    <dgm:cxn modelId="{E30B63EB-C36A-43CC-81AC-FF823374C748}" type="presOf" srcId="{65FAE8F7-596A-4ED4-883F-0505037A810F}" destId="{D74B2DF3-5E9A-40D0-A81D-44C26BB1C266}" srcOrd="0" destOrd="0" presId="urn:microsoft.com/office/officeart/2005/8/layout/gear1"/>
    <dgm:cxn modelId="{FB71EFD6-0432-4825-82CC-D959D2383FC5}" srcId="{D3127441-0C33-437A-81F7-2ED14C8CD81E}" destId="{C579F92C-8518-40F9-955B-917CC9CDA583}" srcOrd="0" destOrd="0" parTransId="{F1F98517-137D-44A0-B46D-7FDF841B489D}" sibTransId="{172D0EF8-E531-43B5-8609-B9DB16419FC4}"/>
    <dgm:cxn modelId="{1DE8C115-1929-4A02-85CD-DBD99B20D94D}" type="presOf" srcId="{C579F92C-8518-40F9-955B-917CC9CDA583}" destId="{94C5ECC4-911C-4F69-AA24-1EACCB26BEF7}" srcOrd="2" destOrd="0" presId="urn:microsoft.com/office/officeart/2005/8/layout/gear1"/>
    <dgm:cxn modelId="{447BE36A-5BD3-4887-B165-7512782F61B3}" type="presOf" srcId="{D69C0050-A7F6-497B-A1F4-01AA70E5E51F}" destId="{DA37F94D-644A-4501-BCED-049822F84EAF}" srcOrd="2" destOrd="0" presId="urn:microsoft.com/office/officeart/2005/8/layout/gear1"/>
    <dgm:cxn modelId="{B62619E4-AC63-47E4-9C4F-F9AF1F7F2D50}" type="presOf" srcId="{3224E435-0583-440D-B987-4F50CAEB4358}" destId="{6B1CFC8D-A2EB-4A0D-8A50-6BDC627E5AC0}" srcOrd="0" destOrd="0" presId="urn:microsoft.com/office/officeart/2005/8/layout/gear1"/>
    <dgm:cxn modelId="{04078E16-A569-4287-90C6-8A255594A762}" type="presOf" srcId="{C579F92C-8518-40F9-955B-917CC9CDA583}" destId="{E371BC82-23B0-449D-8B3D-7071371ABA0F}" srcOrd="1" destOrd="0" presId="urn:microsoft.com/office/officeart/2005/8/layout/gear1"/>
    <dgm:cxn modelId="{E4AF6D31-8514-4B33-9792-6BCE4677BF3A}" srcId="{D3127441-0C33-437A-81F7-2ED14C8CD81E}" destId="{D69C0050-A7F6-497B-A1F4-01AA70E5E51F}" srcOrd="2" destOrd="0" parTransId="{5819229A-1618-41AF-81F2-56690E27CD9C}" sibTransId="{3224E435-0583-440D-B987-4F50CAEB4358}"/>
    <dgm:cxn modelId="{007ED4DC-50A6-4905-B6FE-3AD4A38FAD92}" type="presOf" srcId="{D69C0050-A7F6-497B-A1F4-01AA70E5E51F}" destId="{A4FE368A-0DF6-42A3-8FE3-26E3E2FA8A53}" srcOrd="0" destOrd="0" presId="urn:microsoft.com/office/officeart/2005/8/layout/gear1"/>
    <dgm:cxn modelId="{0C4602C2-F62C-46AB-B6C7-C46BAE370AD9}" type="presParOf" srcId="{0E5416C4-7A9A-4E5F-996E-71CBF261770D}" destId="{0C1D130C-FADD-4AB3-B957-EF83AC0DCEFB}" srcOrd="0" destOrd="0" presId="urn:microsoft.com/office/officeart/2005/8/layout/gear1"/>
    <dgm:cxn modelId="{14D2EC79-76B7-4B1B-9527-262CA6390099}" type="presParOf" srcId="{0E5416C4-7A9A-4E5F-996E-71CBF261770D}" destId="{E371BC82-23B0-449D-8B3D-7071371ABA0F}" srcOrd="1" destOrd="0" presId="urn:microsoft.com/office/officeart/2005/8/layout/gear1"/>
    <dgm:cxn modelId="{CE31D00A-2A0F-4667-9F2D-6662074610B6}" type="presParOf" srcId="{0E5416C4-7A9A-4E5F-996E-71CBF261770D}" destId="{94C5ECC4-911C-4F69-AA24-1EACCB26BEF7}" srcOrd="2" destOrd="0" presId="urn:microsoft.com/office/officeart/2005/8/layout/gear1"/>
    <dgm:cxn modelId="{142CB480-A55D-4D4F-B33E-4453FA09672F}" type="presParOf" srcId="{0E5416C4-7A9A-4E5F-996E-71CBF261770D}" destId="{D74B2DF3-5E9A-40D0-A81D-44C26BB1C266}" srcOrd="3" destOrd="0" presId="urn:microsoft.com/office/officeart/2005/8/layout/gear1"/>
    <dgm:cxn modelId="{42656811-E5C9-4462-A67E-AD56DCDA2BA9}" type="presParOf" srcId="{0E5416C4-7A9A-4E5F-996E-71CBF261770D}" destId="{8F8D9103-4398-4EA0-BD1B-E5235EDF1406}" srcOrd="4" destOrd="0" presId="urn:microsoft.com/office/officeart/2005/8/layout/gear1"/>
    <dgm:cxn modelId="{F4D3A26C-5EB0-4E2B-8EA2-E097BBD99490}" type="presParOf" srcId="{0E5416C4-7A9A-4E5F-996E-71CBF261770D}" destId="{4BA74253-2146-4ACC-AB79-6A867913BB06}" srcOrd="5" destOrd="0" presId="urn:microsoft.com/office/officeart/2005/8/layout/gear1"/>
    <dgm:cxn modelId="{4C78BBD0-57A9-4EFA-B3FE-01EAE1526D7C}" type="presParOf" srcId="{0E5416C4-7A9A-4E5F-996E-71CBF261770D}" destId="{A4FE368A-0DF6-42A3-8FE3-26E3E2FA8A53}" srcOrd="6" destOrd="0" presId="urn:microsoft.com/office/officeart/2005/8/layout/gear1"/>
    <dgm:cxn modelId="{A00CD483-9EEF-4E23-8BC1-4C9F374D979A}" type="presParOf" srcId="{0E5416C4-7A9A-4E5F-996E-71CBF261770D}" destId="{B0ADCA2A-055E-471A-8F6B-13A72E514673}" srcOrd="7" destOrd="0" presId="urn:microsoft.com/office/officeart/2005/8/layout/gear1"/>
    <dgm:cxn modelId="{581C68C8-8F01-4BB5-B523-8408B7AEE577}" type="presParOf" srcId="{0E5416C4-7A9A-4E5F-996E-71CBF261770D}" destId="{DA37F94D-644A-4501-BCED-049822F84EAF}" srcOrd="8" destOrd="0" presId="urn:microsoft.com/office/officeart/2005/8/layout/gear1"/>
    <dgm:cxn modelId="{DF09840C-1D48-440D-ABB4-D6C10843C230}" type="presParOf" srcId="{0E5416C4-7A9A-4E5F-996E-71CBF261770D}" destId="{90E53130-F3BC-49DC-839D-FFB9E5450067}" srcOrd="9" destOrd="0" presId="urn:microsoft.com/office/officeart/2005/8/layout/gear1"/>
    <dgm:cxn modelId="{B9C29E60-1D90-4B29-923D-B793D59CB42D}" type="presParOf" srcId="{0E5416C4-7A9A-4E5F-996E-71CBF261770D}" destId="{3227A9AA-A733-483D-A555-3BD2C84D024E}" srcOrd="10" destOrd="0" presId="urn:microsoft.com/office/officeart/2005/8/layout/gear1"/>
    <dgm:cxn modelId="{3D4C0D89-0D4C-4996-B302-94477A6ED99F}" type="presParOf" srcId="{0E5416C4-7A9A-4E5F-996E-71CBF261770D}" destId="{81941B03-A724-4104-928F-6B79F7AD19F8}" srcOrd="11" destOrd="0" presId="urn:microsoft.com/office/officeart/2005/8/layout/gear1"/>
    <dgm:cxn modelId="{5237EE06-09B5-4144-8A4E-D51AE238A22B}" type="presParOf" srcId="{0E5416C4-7A9A-4E5F-996E-71CBF261770D}" destId="{6B1CFC8D-A2EB-4A0D-8A50-6BDC627E5AC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4B5F48-0296-4F1F-90D1-8DA73DECECB9}" type="doc">
      <dgm:prSet loTypeId="urn:microsoft.com/office/officeart/2005/8/layout/hProcess4" loCatId="process" qsTypeId="urn:microsoft.com/office/officeart/2005/8/quickstyle/simple2" qsCatId="simple" csTypeId="urn:microsoft.com/office/officeart/2005/8/colors/accent6_2" csCatId="accent6" phldr="1"/>
      <dgm:spPr/>
      <dgm:t>
        <a:bodyPr/>
        <a:lstStyle/>
        <a:p>
          <a:endParaRPr lang="en-US"/>
        </a:p>
      </dgm:t>
    </dgm:pt>
    <dgm:pt modelId="{AA7F84C2-C818-4ACA-9BF0-072931D15A12}">
      <dgm:prSet/>
      <dgm:spPr/>
      <dgm:t>
        <a:bodyPr/>
        <a:lstStyle/>
        <a:p>
          <a:r>
            <a:rPr lang="en-US" altLang="zh-CN" dirty="0"/>
            <a:t>Compilation</a:t>
          </a:r>
        </a:p>
      </dgm:t>
    </dgm:pt>
    <dgm:pt modelId="{0E5DC5F6-F4AB-4CC9-9E61-9B97FC01A1D8}" type="parTrans" cxnId="{0FA06836-26B5-4C8C-9A01-E60933A71967}">
      <dgm:prSet/>
      <dgm:spPr/>
      <dgm:t>
        <a:bodyPr/>
        <a:lstStyle/>
        <a:p>
          <a:endParaRPr lang="en-US" altLang="zh-CN"/>
        </a:p>
      </dgm:t>
    </dgm:pt>
    <dgm:pt modelId="{966F3E6B-4AA3-400C-BBC2-2FF3279366FE}" type="sibTrans" cxnId="{0FA06836-26B5-4C8C-9A01-E60933A71967}">
      <dgm:prSet/>
      <dgm:spPr>
        <a:solidFill>
          <a:schemeClr val="accent6">
            <a:lumMod val="75000"/>
          </a:schemeClr>
        </a:solidFill>
      </dgm:spPr>
      <dgm:t>
        <a:bodyPr/>
        <a:lstStyle/>
        <a:p>
          <a:endParaRPr lang="en-US" altLang="zh-CN"/>
        </a:p>
      </dgm:t>
    </dgm:pt>
    <dgm:pt modelId="{9272DDCA-4CE6-43C1-A565-6DBA7901B308}" type="pres">
      <dgm:prSet presAssocID="{A64B5F48-0296-4F1F-90D1-8DA73DECECB9}" presName="Name0" presStyleCnt="0">
        <dgm:presLayoutVars>
          <dgm:dir/>
          <dgm:animLvl val="lvl"/>
          <dgm:resizeHandles val="exact"/>
        </dgm:presLayoutVars>
      </dgm:prSet>
      <dgm:spPr/>
      <dgm:t>
        <a:bodyPr/>
        <a:lstStyle/>
        <a:p>
          <a:endParaRPr lang="en-US"/>
        </a:p>
      </dgm:t>
    </dgm:pt>
    <dgm:pt modelId="{029EE93E-94B8-4BAA-8EAC-9782BEC6A849}" type="pres">
      <dgm:prSet presAssocID="{A64B5F48-0296-4F1F-90D1-8DA73DECECB9}" presName="tSp" presStyleCnt="0"/>
      <dgm:spPr/>
    </dgm:pt>
    <dgm:pt modelId="{63154C18-8385-4AB0-8D4B-5520F2A3A3F2}" type="pres">
      <dgm:prSet presAssocID="{A64B5F48-0296-4F1F-90D1-8DA73DECECB9}" presName="bSp" presStyleCnt="0"/>
      <dgm:spPr/>
    </dgm:pt>
    <dgm:pt modelId="{FA209B51-D64C-40F1-9B2C-75A21DCAB5D0}" type="pres">
      <dgm:prSet presAssocID="{A64B5F48-0296-4F1F-90D1-8DA73DECECB9}" presName="process" presStyleCnt="0"/>
      <dgm:spPr/>
    </dgm:pt>
    <dgm:pt modelId="{921466C2-5408-446F-BFE7-BA12AD4AB1D6}" type="pres">
      <dgm:prSet presAssocID="{AA7F84C2-C818-4ACA-9BF0-072931D15A12}" presName="composite1" presStyleCnt="0"/>
      <dgm:spPr/>
    </dgm:pt>
    <dgm:pt modelId="{82D6B717-037F-4069-926D-4DC206810390}" type="pres">
      <dgm:prSet presAssocID="{AA7F84C2-C818-4ACA-9BF0-072931D15A12}" presName="dummyNode1" presStyleLbl="node1" presStyleIdx="0" presStyleCnt="1"/>
      <dgm:spPr/>
    </dgm:pt>
    <dgm:pt modelId="{6953D67C-C46B-4B2C-A5D7-42418EBB75EE}" type="pres">
      <dgm:prSet presAssocID="{AA7F84C2-C818-4ACA-9BF0-072931D15A12}" presName="childNode1" presStyleLbl="bgAcc1" presStyleIdx="0" presStyleCnt="1">
        <dgm:presLayoutVars>
          <dgm:bulletEnabled val="1"/>
        </dgm:presLayoutVars>
      </dgm:prSet>
      <dgm:spPr>
        <a:blipFill rotWithShape="0">
          <a:blip xmlns:r="http://schemas.openxmlformats.org/officeDocument/2006/relationships" r:embed="rId1"/>
          <a:srcRect/>
          <a:stretch>
            <a:fillRect/>
          </a:stretch>
        </a:blipFill>
      </dgm:spPr>
    </dgm:pt>
    <dgm:pt modelId="{82F8A48C-1E79-4FD2-85F6-D0F67E33D83E}" type="pres">
      <dgm:prSet presAssocID="{AA7F84C2-C818-4ACA-9BF0-072931D15A12}" presName="childNode1tx" presStyleLbl="bgAcc1" presStyleIdx="0" presStyleCnt="1">
        <dgm:presLayoutVars>
          <dgm:bulletEnabled val="1"/>
        </dgm:presLayoutVars>
      </dgm:prSet>
      <dgm:spPr/>
    </dgm:pt>
    <dgm:pt modelId="{DEF9A87A-BEAE-49F3-B470-2C4B11ED96A1}" type="pres">
      <dgm:prSet presAssocID="{AA7F84C2-C818-4ACA-9BF0-072931D15A12}" presName="parentNode1" presStyleLbl="node1" presStyleIdx="0" presStyleCnt="1">
        <dgm:presLayoutVars>
          <dgm:chMax val="1"/>
          <dgm:bulletEnabled val="1"/>
        </dgm:presLayoutVars>
      </dgm:prSet>
      <dgm:spPr/>
      <dgm:t>
        <a:bodyPr/>
        <a:lstStyle/>
        <a:p>
          <a:endParaRPr lang="en-US"/>
        </a:p>
      </dgm:t>
    </dgm:pt>
    <dgm:pt modelId="{84B62AD5-372D-413B-9395-73F3FF588826}" type="pres">
      <dgm:prSet presAssocID="{AA7F84C2-C818-4ACA-9BF0-072931D15A12}" presName="connSite1" presStyleCnt="0"/>
      <dgm:spPr/>
    </dgm:pt>
  </dgm:ptLst>
  <dgm:cxnLst>
    <dgm:cxn modelId="{0FA06836-26B5-4C8C-9A01-E60933A71967}" srcId="{A64B5F48-0296-4F1F-90D1-8DA73DECECB9}" destId="{AA7F84C2-C818-4ACA-9BF0-072931D15A12}" srcOrd="0" destOrd="0" parTransId="{0E5DC5F6-F4AB-4CC9-9E61-9B97FC01A1D8}" sibTransId="{966F3E6B-4AA3-400C-BBC2-2FF3279366FE}"/>
    <dgm:cxn modelId="{55555CC4-50C4-47AE-BB9A-A39C6C0BF42C}" type="presOf" srcId="{AA7F84C2-C818-4ACA-9BF0-072931D15A12}" destId="{DEF9A87A-BEAE-49F3-B470-2C4B11ED96A1}" srcOrd="0" destOrd="0" presId="urn:microsoft.com/office/officeart/2005/8/layout/hProcess4"/>
    <dgm:cxn modelId="{CEAB4732-F88A-754B-95D0-D9C1D820B248}" type="presOf" srcId="{A64B5F48-0296-4F1F-90D1-8DA73DECECB9}" destId="{9272DDCA-4CE6-43C1-A565-6DBA7901B308}" srcOrd="0" destOrd="0" presId="urn:microsoft.com/office/officeart/2005/8/layout/hProcess4"/>
    <dgm:cxn modelId="{B0D8965D-6199-49D8-A5E7-1124EEE5886E}" type="presParOf" srcId="{9272DDCA-4CE6-43C1-A565-6DBA7901B308}" destId="{029EE93E-94B8-4BAA-8EAC-9782BEC6A849}" srcOrd="0" destOrd="0" presId="urn:microsoft.com/office/officeart/2005/8/layout/hProcess4"/>
    <dgm:cxn modelId="{F1CCB728-E79D-4689-BE80-5C23F011B02D}" type="presParOf" srcId="{9272DDCA-4CE6-43C1-A565-6DBA7901B308}" destId="{63154C18-8385-4AB0-8D4B-5520F2A3A3F2}" srcOrd="1" destOrd="0" presId="urn:microsoft.com/office/officeart/2005/8/layout/hProcess4"/>
    <dgm:cxn modelId="{AF410CBE-9229-42AE-94B3-EAB115DEC26B}" type="presParOf" srcId="{9272DDCA-4CE6-43C1-A565-6DBA7901B308}" destId="{FA209B51-D64C-40F1-9B2C-75A21DCAB5D0}" srcOrd="2" destOrd="0" presId="urn:microsoft.com/office/officeart/2005/8/layout/hProcess4"/>
    <dgm:cxn modelId="{E41F2F3B-67F6-4A8F-A255-9F6143E3600B}" type="presParOf" srcId="{FA209B51-D64C-40F1-9B2C-75A21DCAB5D0}" destId="{921466C2-5408-446F-BFE7-BA12AD4AB1D6}" srcOrd="0" destOrd="0" presId="urn:microsoft.com/office/officeart/2005/8/layout/hProcess4"/>
    <dgm:cxn modelId="{1BB8222D-2A81-4F98-9C5D-19CAE2742890}" type="presParOf" srcId="{921466C2-5408-446F-BFE7-BA12AD4AB1D6}" destId="{82D6B717-037F-4069-926D-4DC206810390}" srcOrd="0" destOrd="0" presId="urn:microsoft.com/office/officeart/2005/8/layout/hProcess4"/>
    <dgm:cxn modelId="{C1432C13-BCC8-48F2-9F4E-0F1D94C66C4B}" type="presParOf" srcId="{921466C2-5408-446F-BFE7-BA12AD4AB1D6}" destId="{6953D67C-C46B-4B2C-A5D7-42418EBB75EE}" srcOrd="1" destOrd="0" presId="urn:microsoft.com/office/officeart/2005/8/layout/hProcess4"/>
    <dgm:cxn modelId="{DCC07CFC-97D9-4C9E-91BB-A7109DDE3BAA}" type="presParOf" srcId="{921466C2-5408-446F-BFE7-BA12AD4AB1D6}" destId="{82F8A48C-1E79-4FD2-85F6-D0F67E33D83E}" srcOrd="2" destOrd="0" presId="urn:microsoft.com/office/officeart/2005/8/layout/hProcess4"/>
    <dgm:cxn modelId="{B5C10817-57BF-4E8A-A5DF-731897C8FE89}" type="presParOf" srcId="{921466C2-5408-446F-BFE7-BA12AD4AB1D6}" destId="{DEF9A87A-BEAE-49F3-B470-2C4B11ED96A1}" srcOrd="3" destOrd="0" presId="urn:microsoft.com/office/officeart/2005/8/layout/hProcess4"/>
    <dgm:cxn modelId="{7801E211-CA31-41D9-B72C-5D612EB78899}" type="presParOf" srcId="{921466C2-5408-446F-BFE7-BA12AD4AB1D6}" destId="{84B62AD5-372D-413B-9395-73F3FF588826}"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127441-0C33-437A-81F7-2ED14C8CD81E}"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zh-CN" altLang="en-US"/>
        </a:p>
      </dgm:t>
    </dgm:pt>
    <dgm:pt modelId="{C579F92C-8518-40F9-955B-917CC9CDA583}">
      <dgm:prSet phldrT="[文本]"/>
      <dgm:spPr/>
      <dgm:t>
        <a:bodyPr/>
        <a:lstStyle/>
        <a:p>
          <a:r>
            <a:rPr lang="en-US" altLang="zh-CN" dirty="0"/>
            <a:t>Control Flow Analysis</a:t>
          </a:r>
          <a:endParaRPr lang="zh-CN" altLang="en-US" dirty="0"/>
        </a:p>
      </dgm:t>
    </dgm:pt>
    <dgm:pt modelId="{F1F98517-137D-44A0-B46D-7FDF841B489D}" type="parTrans" cxnId="{FB71EFD6-0432-4825-82CC-D959D2383FC5}">
      <dgm:prSet/>
      <dgm:spPr/>
      <dgm:t>
        <a:bodyPr/>
        <a:lstStyle/>
        <a:p>
          <a:endParaRPr lang="zh-CN" altLang="en-US"/>
        </a:p>
      </dgm:t>
    </dgm:pt>
    <dgm:pt modelId="{172D0EF8-E531-43B5-8609-B9DB16419FC4}" type="sibTrans" cxnId="{FB71EFD6-0432-4825-82CC-D959D2383FC5}">
      <dgm:prSet/>
      <dgm:spPr>
        <a:noFill/>
      </dgm:spPr>
      <dgm:t>
        <a:bodyPr/>
        <a:lstStyle/>
        <a:p>
          <a:endParaRPr lang="zh-CN" altLang="en-US"/>
        </a:p>
      </dgm:t>
    </dgm:pt>
    <dgm:pt modelId="{D69C0050-A7F6-497B-A1F4-01AA70E5E51F}">
      <dgm:prSet phldrT="[文本]"/>
      <dgm:spPr>
        <a:solidFill>
          <a:schemeClr val="accent2">
            <a:lumMod val="40000"/>
            <a:lumOff val="60000"/>
          </a:schemeClr>
        </a:solidFill>
      </dgm:spPr>
      <dgm:t>
        <a:bodyPr/>
        <a:lstStyle/>
        <a:p>
          <a:r>
            <a:rPr lang="en-US" altLang="zh-CN" dirty="0" smtClean="0"/>
            <a:t>Power </a:t>
          </a:r>
          <a:r>
            <a:rPr lang="en-US" altLang="zh-CN" dirty="0"/>
            <a:t>Model</a:t>
          </a:r>
          <a:endParaRPr lang="zh-CN" altLang="en-US" dirty="0"/>
        </a:p>
      </dgm:t>
    </dgm:pt>
    <dgm:pt modelId="{5819229A-1618-41AF-81F2-56690E27CD9C}" type="parTrans" cxnId="{E4AF6D31-8514-4B33-9792-6BCE4677BF3A}">
      <dgm:prSet/>
      <dgm:spPr/>
      <dgm:t>
        <a:bodyPr/>
        <a:lstStyle/>
        <a:p>
          <a:endParaRPr lang="zh-CN" altLang="en-US"/>
        </a:p>
      </dgm:t>
    </dgm:pt>
    <dgm:pt modelId="{3224E435-0583-440D-B987-4F50CAEB4358}" type="sibTrans" cxnId="{E4AF6D31-8514-4B33-9792-6BCE4677BF3A}">
      <dgm:prSet/>
      <dgm:spPr/>
      <dgm:t>
        <a:bodyPr/>
        <a:lstStyle/>
        <a:p>
          <a:endParaRPr lang="zh-CN" altLang="en-US"/>
        </a:p>
      </dgm:t>
    </dgm:pt>
    <dgm:pt modelId="{65FAE8F7-596A-4ED4-883F-0505037A810F}">
      <dgm:prSet phldrT="[文本]"/>
      <dgm:spPr/>
      <dgm:t>
        <a:bodyPr/>
        <a:lstStyle/>
        <a:p>
          <a:r>
            <a:rPr lang="en-US" altLang="zh-CN" dirty="0"/>
            <a:t>Generate Virtual CFG</a:t>
          </a:r>
          <a:endParaRPr lang="zh-CN" altLang="en-US" dirty="0"/>
        </a:p>
      </dgm:t>
    </dgm:pt>
    <dgm:pt modelId="{EACF2500-9C90-4518-94B7-60D16B932594}" type="parTrans" cxnId="{284B28F2-2A4A-471F-8390-093273F484C3}">
      <dgm:prSet/>
      <dgm:spPr/>
      <dgm:t>
        <a:bodyPr/>
        <a:lstStyle/>
        <a:p>
          <a:endParaRPr lang="zh-CN" altLang="en-US"/>
        </a:p>
      </dgm:t>
    </dgm:pt>
    <dgm:pt modelId="{D3D7A6B6-AFD5-4CA3-A379-8DD74AF04C77}" type="sibTrans" cxnId="{284B28F2-2A4A-471F-8390-093273F484C3}">
      <dgm:prSet/>
      <dgm:spPr>
        <a:noFill/>
      </dgm:spPr>
      <dgm:t>
        <a:bodyPr/>
        <a:lstStyle/>
        <a:p>
          <a:endParaRPr lang="zh-CN" altLang="en-US"/>
        </a:p>
      </dgm:t>
    </dgm:pt>
    <dgm:pt modelId="{ECB4F910-CE2D-417D-9202-FCAEBD4DA40C}">
      <dgm:prSet custAng="84184" custLinFactY="918" custLinFactNeighborX="46647" custLinFactNeighborY="100000"/>
      <dgm:spPr/>
      <dgm:t>
        <a:bodyPr/>
        <a:lstStyle/>
        <a:p>
          <a:endParaRPr lang="zh-CN" altLang="en-US"/>
        </a:p>
      </dgm:t>
    </dgm:pt>
    <dgm:pt modelId="{962284BB-F368-40D0-A8C8-C5DBFF77E26F}" type="parTrans" cxnId="{1465B9B8-3D4C-43B3-BBCB-5E6AE81F8941}">
      <dgm:prSet/>
      <dgm:spPr/>
      <dgm:t>
        <a:bodyPr/>
        <a:lstStyle/>
        <a:p>
          <a:endParaRPr lang="zh-CN" altLang="en-US"/>
        </a:p>
      </dgm:t>
    </dgm:pt>
    <dgm:pt modelId="{F83E2C5F-2A1E-4CB4-81C5-523B7E33D315}" type="sibTrans" cxnId="{1465B9B8-3D4C-43B3-BBCB-5E6AE81F8941}">
      <dgm:prSet custAng="3717064" custLinFactNeighborX="-93767" custLinFactNeighborY="85181"/>
      <dgm:spPr/>
      <dgm:t>
        <a:bodyPr/>
        <a:lstStyle/>
        <a:p>
          <a:endParaRPr lang="zh-CN" altLang="en-US"/>
        </a:p>
      </dgm:t>
    </dgm:pt>
    <dgm:pt modelId="{0E5416C4-7A9A-4E5F-996E-71CBF261770D}" type="pres">
      <dgm:prSet presAssocID="{D3127441-0C33-437A-81F7-2ED14C8CD81E}" presName="composite" presStyleCnt="0">
        <dgm:presLayoutVars>
          <dgm:chMax val="3"/>
          <dgm:animLvl val="lvl"/>
          <dgm:resizeHandles val="exact"/>
        </dgm:presLayoutVars>
      </dgm:prSet>
      <dgm:spPr/>
      <dgm:t>
        <a:bodyPr/>
        <a:lstStyle/>
        <a:p>
          <a:endParaRPr lang="en-US"/>
        </a:p>
      </dgm:t>
    </dgm:pt>
    <dgm:pt modelId="{0C1D130C-FADD-4AB3-B957-EF83AC0DCEFB}" type="pres">
      <dgm:prSet presAssocID="{C579F92C-8518-40F9-955B-917CC9CDA583}" presName="gear1" presStyleLbl="node1" presStyleIdx="0" presStyleCnt="3" custLinFactNeighborX="-70438" custLinFactNeighborY="-18159">
        <dgm:presLayoutVars>
          <dgm:chMax val="1"/>
          <dgm:bulletEnabled val="1"/>
        </dgm:presLayoutVars>
      </dgm:prSet>
      <dgm:spPr/>
      <dgm:t>
        <a:bodyPr/>
        <a:lstStyle/>
        <a:p>
          <a:endParaRPr lang="en-US"/>
        </a:p>
      </dgm:t>
    </dgm:pt>
    <dgm:pt modelId="{E371BC82-23B0-449D-8B3D-7071371ABA0F}" type="pres">
      <dgm:prSet presAssocID="{C579F92C-8518-40F9-955B-917CC9CDA583}" presName="gear1srcNode" presStyleLbl="node1" presStyleIdx="0" presStyleCnt="3"/>
      <dgm:spPr/>
      <dgm:t>
        <a:bodyPr/>
        <a:lstStyle/>
        <a:p>
          <a:endParaRPr lang="en-US"/>
        </a:p>
      </dgm:t>
    </dgm:pt>
    <dgm:pt modelId="{94C5ECC4-911C-4F69-AA24-1EACCB26BEF7}" type="pres">
      <dgm:prSet presAssocID="{C579F92C-8518-40F9-955B-917CC9CDA583}" presName="gear1dstNode" presStyleLbl="node1" presStyleIdx="0" presStyleCnt="3"/>
      <dgm:spPr/>
      <dgm:t>
        <a:bodyPr/>
        <a:lstStyle/>
        <a:p>
          <a:endParaRPr lang="en-US"/>
        </a:p>
      </dgm:t>
    </dgm:pt>
    <dgm:pt modelId="{D74B2DF3-5E9A-40D0-A81D-44C26BB1C266}" type="pres">
      <dgm:prSet presAssocID="{65FAE8F7-596A-4ED4-883F-0505037A810F}" presName="gear2" presStyleLbl="node1" presStyleIdx="1" presStyleCnt="3" custLinFactX="-2941" custLinFactNeighborX="-100000" custLinFactNeighborY="60062">
        <dgm:presLayoutVars>
          <dgm:chMax val="1"/>
          <dgm:bulletEnabled val="1"/>
        </dgm:presLayoutVars>
      </dgm:prSet>
      <dgm:spPr/>
      <dgm:t>
        <a:bodyPr/>
        <a:lstStyle/>
        <a:p>
          <a:endParaRPr lang="en-US"/>
        </a:p>
      </dgm:t>
    </dgm:pt>
    <dgm:pt modelId="{8F8D9103-4398-4EA0-BD1B-E5235EDF1406}" type="pres">
      <dgm:prSet presAssocID="{65FAE8F7-596A-4ED4-883F-0505037A810F}" presName="gear2srcNode" presStyleLbl="node1" presStyleIdx="1" presStyleCnt="3"/>
      <dgm:spPr/>
      <dgm:t>
        <a:bodyPr/>
        <a:lstStyle/>
        <a:p>
          <a:endParaRPr lang="en-US"/>
        </a:p>
      </dgm:t>
    </dgm:pt>
    <dgm:pt modelId="{4BA74253-2146-4ACC-AB79-6A867913BB06}" type="pres">
      <dgm:prSet presAssocID="{65FAE8F7-596A-4ED4-883F-0505037A810F}" presName="gear2dstNode" presStyleLbl="node1" presStyleIdx="1" presStyleCnt="3"/>
      <dgm:spPr/>
      <dgm:t>
        <a:bodyPr/>
        <a:lstStyle/>
        <a:p>
          <a:endParaRPr lang="en-US"/>
        </a:p>
      </dgm:t>
    </dgm:pt>
    <dgm:pt modelId="{A4FE368A-0DF6-42A3-8FE3-26E3E2FA8A53}" type="pres">
      <dgm:prSet presAssocID="{D69C0050-A7F6-497B-A1F4-01AA70E5E51F}" presName="gear3" presStyleLbl="node1" presStyleIdx="2" presStyleCnt="3" custAng="84184" custLinFactY="918" custLinFactNeighborX="46647" custLinFactNeighborY="100000"/>
      <dgm:spPr/>
      <dgm:t>
        <a:bodyPr/>
        <a:lstStyle/>
        <a:p>
          <a:endParaRPr lang="en-US"/>
        </a:p>
      </dgm:t>
    </dgm:pt>
    <dgm:pt modelId="{B0ADCA2A-055E-471A-8F6B-13A72E514673}" type="pres">
      <dgm:prSet presAssocID="{D69C0050-A7F6-497B-A1F4-01AA70E5E51F}" presName="gear3tx" presStyleLbl="node1" presStyleIdx="2" presStyleCnt="3">
        <dgm:presLayoutVars>
          <dgm:chMax val="1"/>
          <dgm:bulletEnabled val="1"/>
        </dgm:presLayoutVars>
      </dgm:prSet>
      <dgm:spPr/>
      <dgm:t>
        <a:bodyPr/>
        <a:lstStyle/>
        <a:p>
          <a:endParaRPr lang="en-US"/>
        </a:p>
      </dgm:t>
    </dgm:pt>
    <dgm:pt modelId="{DA37F94D-644A-4501-BCED-049822F84EAF}" type="pres">
      <dgm:prSet presAssocID="{D69C0050-A7F6-497B-A1F4-01AA70E5E51F}" presName="gear3srcNode" presStyleLbl="node1" presStyleIdx="2" presStyleCnt="3"/>
      <dgm:spPr/>
      <dgm:t>
        <a:bodyPr/>
        <a:lstStyle/>
        <a:p>
          <a:endParaRPr lang="en-US"/>
        </a:p>
      </dgm:t>
    </dgm:pt>
    <dgm:pt modelId="{90E53130-F3BC-49DC-839D-FFB9E5450067}" type="pres">
      <dgm:prSet presAssocID="{D69C0050-A7F6-497B-A1F4-01AA70E5E51F}" presName="gear3dstNode" presStyleLbl="node1" presStyleIdx="2" presStyleCnt="3"/>
      <dgm:spPr/>
      <dgm:t>
        <a:bodyPr/>
        <a:lstStyle/>
        <a:p>
          <a:endParaRPr lang="en-US"/>
        </a:p>
      </dgm:t>
    </dgm:pt>
    <dgm:pt modelId="{3227A9AA-A733-483D-A555-3BD2C84D024E}" type="pres">
      <dgm:prSet presAssocID="{172D0EF8-E531-43B5-8609-B9DB16419FC4}" presName="connector1" presStyleLbl="sibTrans2D1" presStyleIdx="0" presStyleCnt="3" custScaleX="93833" custScaleY="89994"/>
      <dgm:spPr/>
      <dgm:t>
        <a:bodyPr/>
        <a:lstStyle/>
        <a:p>
          <a:endParaRPr lang="en-US"/>
        </a:p>
      </dgm:t>
    </dgm:pt>
    <dgm:pt modelId="{81941B03-A724-4104-928F-6B79F7AD19F8}" type="pres">
      <dgm:prSet presAssocID="{D3D7A6B6-AFD5-4CA3-A379-8DD74AF04C77}" presName="connector2" presStyleLbl="sibTrans2D1" presStyleIdx="1" presStyleCnt="3" custAng="3925758"/>
      <dgm:spPr/>
      <dgm:t>
        <a:bodyPr/>
        <a:lstStyle/>
        <a:p>
          <a:endParaRPr lang="en-US"/>
        </a:p>
      </dgm:t>
    </dgm:pt>
    <dgm:pt modelId="{6B1CFC8D-A2EB-4A0D-8A50-6BDC627E5AC0}" type="pres">
      <dgm:prSet presAssocID="{3224E435-0583-440D-B987-4F50CAEB4358}" presName="connector3" presStyleLbl="sibTrans2D1" presStyleIdx="2" presStyleCnt="3" custAng="3717064" custLinFactNeighborX="-93767" custLinFactNeighborY="85181"/>
      <dgm:spPr/>
      <dgm:t>
        <a:bodyPr/>
        <a:lstStyle/>
        <a:p>
          <a:endParaRPr lang="en-US"/>
        </a:p>
      </dgm:t>
    </dgm:pt>
  </dgm:ptLst>
  <dgm:cxnLst>
    <dgm:cxn modelId="{1CCBC394-EF74-427C-B11A-A740F95C3EE2}" type="presOf" srcId="{65FAE8F7-596A-4ED4-883F-0505037A810F}" destId="{4BA74253-2146-4ACC-AB79-6A867913BB06}" srcOrd="2" destOrd="0" presId="urn:microsoft.com/office/officeart/2005/8/layout/gear1"/>
    <dgm:cxn modelId="{ECC0C2E1-11BA-4F56-9706-22FDFD65E6A5}" type="presOf" srcId="{172D0EF8-E531-43B5-8609-B9DB16419FC4}" destId="{3227A9AA-A733-483D-A555-3BD2C84D024E}" srcOrd="0" destOrd="0" presId="urn:microsoft.com/office/officeart/2005/8/layout/gear1"/>
    <dgm:cxn modelId="{4E0B8901-45E2-4219-92FE-4B505568D20C}" type="presOf" srcId="{D69C0050-A7F6-497B-A1F4-01AA70E5E51F}" destId="{B0ADCA2A-055E-471A-8F6B-13A72E514673}" srcOrd="1" destOrd="0" presId="urn:microsoft.com/office/officeart/2005/8/layout/gear1"/>
    <dgm:cxn modelId="{C02BE7CA-C020-4424-9244-9BF9EF85D9F3}" type="presOf" srcId="{D3D7A6B6-AFD5-4CA3-A379-8DD74AF04C77}" destId="{81941B03-A724-4104-928F-6B79F7AD19F8}" srcOrd="0" destOrd="0" presId="urn:microsoft.com/office/officeart/2005/8/layout/gear1"/>
    <dgm:cxn modelId="{E813DCA8-8459-4211-B55D-33FEBBBC2F13}" type="presOf" srcId="{D69C0050-A7F6-497B-A1F4-01AA70E5E51F}" destId="{90E53130-F3BC-49DC-839D-FFB9E5450067}" srcOrd="3" destOrd="0" presId="urn:microsoft.com/office/officeart/2005/8/layout/gear1"/>
    <dgm:cxn modelId="{284B28F2-2A4A-471F-8390-093273F484C3}" srcId="{D3127441-0C33-437A-81F7-2ED14C8CD81E}" destId="{65FAE8F7-596A-4ED4-883F-0505037A810F}" srcOrd="1" destOrd="0" parTransId="{EACF2500-9C90-4518-94B7-60D16B932594}" sibTransId="{D3D7A6B6-AFD5-4CA3-A379-8DD74AF04C77}"/>
    <dgm:cxn modelId="{1465B9B8-3D4C-43B3-BBCB-5E6AE81F8941}" srcId="{D3127441-0C33-437A-81F7-2ED14C8CD81E}" destId="{ECB4F910-CE2D-417D-9202-FCAEBD4DA40C}" srcOrd="3" destOrd="0" parTransId="{962284BB-F368-40D0-A8C8-C5DBFF77E26F}" sibTransId="{F83E2C5F-2A1E-4CB4-81C5-523B7E33D315}"/>
    <dgm:cxn modelId="{5F8D524C-FFD7-4D53-A0CB-E1F4F3261551}" type="presOf" srcId="{65FAE8F7-596A-4ED4-883F-0505037A810F}" destId="{8F8D9103-4398-4EA0-BD1B-E5235EDF1406}" srcOrd="1" destOrd="0" presId="urn:microsoft.com/office/officeart/2005/8/layout/gear1"/>
    <dgm:cxn modelId="{8576EF62-F1B5-47EA-86B6-521B7CBD2A45}" type="presOf" srcId="{C579F92C-8518-40F9-955B-917CC9CDA583}" destId="{0C1D130C-FADD-4AB3-B957-EF83AC0DCEFB}" srcOrd="0" destOrd="0" presId="urn:microsoft.com/office/officeart/2005/8/layout/gear1"/>
    <dgm:cxn modelId="{37226258-914F-4728-A84C-D72E8EC8D1E6}" type="presOf" srcId="{D3127441-0C33-437A-81F7-2ED14C8CD81E}" destId="{0E5416C4-7A9A-4E5F-996E-71CBF261770D}" srcOrd="0" destOrd="0" presId="urn:microsoft.com/office/officeart/2005/8/layout/gear1"/>
    <dgm:cxn modelId="{E30B63EB-C36A-43CC-81AC-FF823374C748}" type="presOf" srcId="{65FAE8F7-596A-4ED4-883F-0505037A810F}" destId="{D74B2DF3-5E9A-40D0-A81D-44C26BB1C266}" srcOrd="0" destOrd="0" presId="urn:microsoft.com/office/officeart/2005/8/layout/gear1"/>
    <dgm:cxn modelId="{FB71EFD6-0432-4825-82CC-D959D2383FC5}" srcId="{D3127441-0C33-437A-81F7-2ED14C8CD81E}" destId="{C579F92C-8518-40F9-955B-917CC9CDA583}" srcOrd="0" destOrd="0" parTransId="{F1F98517-137D-44A0-B46D-7FDF841B489D}" sibTransId="{172D0EF8-E531-43B5-8609-B9DB16419FC4}"/>
    <dgm:cxn modelId="{447BE36A-5BD3-4887-B165-7512782F61B3}" type="presOf" srcId="{D69C0050-A7F6-497B-A1F4-01AA70E5E51F}" destId="{DA37F94D-644A-4501-BCED-049822F84EAF}" srcOrd="2" destOrd="0" presId="urn:microsoft.com/office/officeart/2005/8/layout/gear1"/>
    <dgm:cxn modelId="{1DE8C115-1929-4A02-85CD-DBD99B20D94D}" type="presOf" srcId="{C579F92C-8518-40F9-955B-917CC9CDA583}" destId="{94C5ECC4-911C-4F69-AA24-1EACCB26BEF7}" srcOrd="2" destOrd="0" presId="urn:microsoft.com/office/officeart/2005/8/layout/gear1"/>
    <dgm:cxn modelId="{B62619E4-AC63-47E4-9C4F-F9AF1F7F2D50}" type="presOf" srcId="{3224E435-0583-440D-B987-4F50CAEB4358}" destId="{6B1CFC8D-A2EB-4A0D-8A50-6BDC627E5AC0}" srcOrd="0" destOrd="0" presId="urn:microsoft.com/office/officeart/2005/8/layout/gear1"/>
    <dgm:cxn modelId="{04078E16-A569-4287-90C6-8A255594A762}" type="presOf" srcId="{C579F92C-8518-40F9-955B-917CC9CDA583}" destId="{E371BC82-23B0-449D-8B3D-7071371ABA0F}" srcOrd="1" destOrd="0" presId="urn:microsoft.com/office/officeart/2005/8/layout/gear1"/>
    <dgm:cxn modelId="{E4AF6D31-8514-4B33-9792-6BCE4677BF3A}" srcId="{D3127441-0C33-437A-81F7-2ED14C8CD81E}" destId="{D69C0050-A7F6-497B-A1F4-01AA70E5E51F}" srcOrd="2" destOrd="0" parTransId="{5819229A-1618-41AF-81F2-56690E27CD9C}" sibTransId="{3224E435-0583-440D-B987-4F50CAEB4358}"/>
    <dgm:cxn modelId="{007ED4DC-50A6-4905-B6FE-3AD4A38FAD92}" type="presOf" srcId="{D69C0050-A7F6-497B-A1F4-01AA70E5E51F}" destId="{A4FE368A-0DF6-42A3-8FE3-26E3E2FA8A53}" srcOrd="0" destOrd="0" presId="urn:microsoft.com/office/officeart/2005/8/layout/gear1"/>
    <dgm:cxn modelId="{0C4602C2-F62C-46AB-B6C7-C46BAE370AD9}" type="presParOf" srcId="{0E5416C4-7A9A-4E5F-996E-71CBF261770D}" destId="{0C1D130C-FADD-4AB3-B957-EF83AC0DCEFB}" srcOrd="0" destOrd="0" presId="urn:microsoft.com/office/officeart/2005/8/layout/gear1"/>
    <dgm:cxn modelId="{14D2EC79-76B7-4B1B-9527-262CA6390099}" type="presParOf" srcId="{0E5416C4-7A9A-4E5F-996E-71CBF261770D}" destId="{E371BC82-23B0-449D-8B3D-7071371ABA0F}" srcOrd="1" destOrd="0" presId="urn:microsoft.com/office/officeart/2005/8/layout/gear1"/>
    <dgm:cxn modelId="{CE31D00A-2A0F-4667-9F2D-6662074610B6}" type="presParOf" srcId="{0E5416C4-7A9A-4E5F-996E-71CBF261770D}" destId="{94C5ECC4-911C-4F69-AA24-1EACCB26BEF7}" srcOrd="2" destOrd="0" presId="urn:microsoft.com/office/officeart/2005/8/layout/gear1"/>
    <dgm:cxn modelId="{142CB480-A55D-4D4F-B33E-4453FA09672F}" type="presParOf" srcId="{0E5416C4-7A9A-4E5F-996E-71CBF261770D}" destId="{D74B2DF3-5E9A-40D0-A81D-44C26BB1C266}" srcOrd="3" destOrd="0" presId="urn:microsoft.com/office/officeart/2005/8/layout/gear1"/>
    <dgm:cxn modelId="{42656811-E5C9-4462-A67E-AD56DCDA2BA9}" type="presParOf" srcId="{0E5416C4-7A9A-4E5F-996E-71CBF261770D}" destId="{8F8D9103-4398-4EA0-BD1B-E5235EDF1406}" srcOrd="4" destOrd="0" presId="urn:microsoft.com/office/officeart/2005/8/layout/gear1"/>
    <dgm:cxn modelId="{F4D3A26C-5EB0-4E2B-8EA2-E097BBD99490}" type="presParOf" srcId="{0E5416C4-7A9A-4E5F-996E-71CBF261770D}" destId="{4BA74253-2146-4ACC-AB79-6A867913BB06}" srcOrd="5" destOrd="0" presId="urn:microsoft.com/office/officeart/2005/8/layout/gear1"/>
    <dgm:cxn modelId="{4C78BBD0-57A9-4EFA-B3FE-01EAE1526D7C}" type="presParOf" srcId="{0E5416C4-7A9A-4E5F-996E-71CBF261770D}" destId="{A4FE368A-0DF6-42A3-8FE3-26E3E2FA8A53}" srcOrd="6" destOrd="0" presId="urn:microsoft.com/office/officeart/2005/8/layout/gear1"/>
    <dgm:cxn modelId="{A00CD483-9EEF-4E23-8BC1-4C9F374D979A}" type="presParOf" srcId="{0E5416C4-7A9A-4E5F-996E-71CBF261770D}" destId="{B0ADCA2A-055E-471A-8F6B-13A72E514673}" srcOrd="7" destOrd="0" presId="urn:microsoft.com/office/officeart/2005/8/layout/gear1"/>
    <dgm:cxn modelId="{581C68C8-8F01-4BB5-B523-8408B7AEE577}" type="presParOf" srcId="{0E5416C4-7A9A-4E5F-996E-71CBF261770D}" destId="{DA37F94D-644A-4501-BCED-049822F84EAF}" srcOrd="8" destOrd="0" presId="urn:microsoft.com/office/officeart/2005/8/layout/gear1"/>
    <dgm:cxn modelId="{DF09840C-1D48-440D-ABB4-D6C10843C230}" type="presParOf" srcId="{0E5416C4-7A9A-4E5F-996E-71CBF261770D}" destId="{90E53130-F3BC-49DC-839D-FFB9E5450067}" srcOrd="9" destOrd="0" presId="urn:microsoft.com/office/officeart/2005/8/layout/gear1"/>
    <dgm:cxn modelId="{B9C29E60-1D90-4B29-923D-B793D59CB42D}" type="presParOf" srcId="{0E5416C4-7A9A-4E5F-996E-71CBF261770D}" destId="{3227A9AA-A733-483D-A555-3BD2C84D024E}" srcOrd="10" destOrd="0" presId="urn:microsoft.com/office/officeart/2005/8/layout/gear1"/>
    <dgm:cxn modelId="{3D4C0D89-0D4C-4996-B302-94477A6ED99F}" type="presParOf" srcId="{0E5416C4-7A9A-4E5F-996E-71CBF261770D}" destId="{81941B03-A724-4104-928F-6B79F7AD19F8}" srcOrd="11" destOrd="0" presId="urn:microsoft.com/office/officeart/2005/8/layout/gear1"/>
    <dgm:cxn modelId="{5237EE06-09B5-4144-8A4E-D51AE238A22B}" type="presParOf" srcId="{0E5416C4-7A9A-4E5F-996E-71CBF261770D}" destId="{6B1CFC8D-A2EB-4A0D-8A50-6BDC627E5AC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4B5F48-0296-4F1F-90D1-8DA73DECECB9}" type="doc">
      <dgm:prSet loTypeId="urn:microsoft.com/office/officeart/2005/8/layout/hProcess4" loCatId="process" qsTypeId="urn:microsoft.com/office/officeart/2005/8/quickstyle/simple2" qsCatId="simple" csTypeId="urn:microsoft.com/office/officeart/2005/8/colors/accent6_2" csCatId="accent6" phldr="1"/>
      <dgm:spPr/>
      <dgm:t>
        <a:bodyPr/>
        <a:lstStyle/>
        <a:p>
          <a:endParaRPr lang="en-US"/>
        </a:p>
      </dgm:t>
    </dgm:pt>
    <dgm:pt modelId="{AA7F84C2-C818-4ACA-9BF0-072931D15A12}">
      <dgm:prSet/>
      <dgm:spPr/>
      <dgm:t>
        <a:bodyPr/>
        <a:lstStyle/>
        <a:p>
          <a:r>
            <a:rPr lang="en-US" altLang="zh-CN" dirty="0"/>
            <a:t>Compilation</a:t>
          </a:r>
        </a:p>
      </dgm:t>
    </dgm:pt>
    <dgm:pt modelId="{0E5DC5F6-F4AB-4CC9-9E61-9B97FC01A1D8}" type="parTrans" cxnId="{0FA06836-26B5-4C8C-9A01-E60933A71967}">
      <dgm:prSet/>
      <dgm:spPr/>
      <dgm:t>
        <a:bodyPr/>
        <a:lstStyle/>
        <a:p>
          <a:endParaRPr lang="en-US" altLang="zh-CN"/>
        </a:p>
      </dgm:t>
    </dgm:pt>
    <dgm:pt modelId="{966F3E6B-4AA3-400C-BBC2-2FF3279366FE}" type="sibTrans" cxnId="{0FA06836-26B5-4C8C-9A01-E60933A71967}">
      <dgm:prSet/>
      <dgm:spPr>
        <a:solidFill>
          <a:schemeClr val="accent6">
            <a:lumMod val="75000"/>
          </a:schemeClr>
        </a:solidFill>
      </dgm:spPr>
      <dgm:t>
        <a:bodyPr/>
        <a:lstStyle/>
        <a:p>
          <a:endParaRPr lang="en-US" altLang="zh-CN"/>
        </a:p>
      </dgm:t>
    </dgm:pt>
    <dgm:pt modelId="{9272DDCA-4CE6-43C1-A565-6DBA7901B308}" type="pres">
      <dgm:prSet presAssocID="{A64B5F48-0296-4F1F-90D1-8DA73DECECB9}" presName="Name0" presStyleCnt="0">
        <dgm:presLayoutVars>
          <dgm:dir/>
          <dgm:animLvl val="lvl"/>
          <dgm:resizeHandles val="exact"/>
        </dgm:presLayoutVars>
      </dgm:prSet>
      <dgm:spPr/>
      <dgm:t>
        <a:bodyPr/>
        <a:lstStyle/>
        <a:p>
          <a:endParaRPr lang="en-US"/>
        </a:p>
      </dgm:t>
    </dgm:pt>
    <dgm:pt modelId="{029EE93E-94B8-4BAA-8EAC-9782BEC6A849}" type="pres">
      <dgm:prSet presAssocID="{A64B5F48-0296-4F1F-90D1-8DA73DECECB9}" presName="tSp" presStyleCnt="0"/>
      <dgm:spPr/>
    </dgm:pt>
    <dgm:pt modelId="{63154C18-8385-4AB0-8D4B-5520F2A3A3F2}" type="pres">
      <dgm:prSet presAssocID="{A64B5F48-0296-4F1F-90D1-8DA73DECECB9}" presName="bSp" presStyleCnt="0"/>
      <dgm:spPr/>
    </dgm:pt>
    <dgm:pt modelId="{FA209B51-D64C-40F1-9B2C-75A21DCAB5D0}" type="pres">
      <dgm:prSet presAssocID="{A64B5F48-0296-4F1F-90D1-8DA73DECECB9}" presName="process" presStyleCnt="0"/>
      <dgm:spPr/>
    </dgm:pt>
    <dgm:pt modelId="{921466C2-5408-446F-BFE7-BA12AD4AB1D6}" type="pres">
      <dgm:prSet presAssocID="{AA7F84C2-C818-4ACA-9BF0-072931D15A12}" presName="composite1" presStyleCnt="0"/>
      <dgm:spPr/>
    </dgm:pt>
    <dgm:pt modelId="{82D6B717-037F-4069-926D-4DC206810390}" type="pres">
      <dgm:prSet presAssocID="{AA7F84C2-C818-4ACA-9BF0-072931D15A12}" presName="dummyNode1" presStyleLbl="node1" presStyleIdx="0" presStyleCnt="1"/>
      <dgm:spPr/>
    </dgm:pt>
    <dgm:pt modelId="{6953D67C-C46B-4B2C-A5D7-42418EBB75EE}" type="pres">
      <dgm:prSet presAssocID="{AA7F84C2-C818-4ACA-9BF0-072931D15A12}" presName="childNode1" presStyleLbl="bgAcc1" presStyleIdx="0" presStyleCnt="1">
        <dgm:presLayoutVars>
          <dgm:bulletEnabled val="1"/>
        </dgm:presLayoutVars>
      </dgm:prSet>
      <dgm:spPr>
        <a:blipFill rotWithShape="0">
          <a:blip xmlns:r="http://schemas.openxmlformats.org/officeDocument/2006/relationships" r:embed="rId1"/>
          <a:srcRect/>
          <a:stretch>
            <a:fillRect/>
          </a:stretch>
        </a:blipFill>
      </dgm:spPr>
    </dgm:pt>
    <dgm:pt modelId="{82F8A48C-1E79-4FD2-85F6-D0F67E33D83E}" type="pres">
      <dgm:prSet presAssocID="{AA7F84C2-C818-4ACA-9BF0-072931D15A12}" presName="childNode1tx" presStyleLbl="bgAcc1" presStyleIdx="0" presStyleCnt="1">
        <dgm:presLayoutVars>
          <dgm:bulletEnabled val="1"/>
        </dgm:presLayoutVars>
      </dgm:prSet>
      <dgm:spPr/>
    </dgm:pt>
    <dgm:pt modelId="{DEF9A87A-BEAE-49F3-B470-2C4B11ED96A1}" type="pres">
      <dgm:prSet presAssocID="{AA7F84C2-C818-4ACA-9BF0-072931D15A12}" presName="parentNode1" presStyleLbl="node1" presStyleIdx="0" presStyleCnt="1">
        <dgm:presLayoutVars>
          <dgm:chMax val="1"/>
          <dgm:bulletEnabled val="1"/>
        </dgm:presLayoutVars>
      </dgm:prSet>
      <dgm:spPr/>
      <dgm:t>
        <a:bodyPr/>
        <a:lstStyle/>
        <a:p>
          <a:endParaRPr lang="en-US"/>
        </a:p>
      </dgm:t>
    </dgm:pt>
    <dgm:pt modelId="{84B62AD5-372D-413B-9395-73F3FF588826}" type="pres">
      <dgm:prSet presAssocID="{AA7F84C2-C818-4ACA-9BF0-072931D15A12}" presName="connSite1" presStyleCnt="0"/>
      <dgm:spPr/>
    </dgm:pt>
  </dgm:ptLst>
  <dgm:cxnLst>
    <dgm:cxn modelId="{0FA06836-26B5-4C8C-9A01-E60933A71967}" srcId="{A64B5F48-0296-4F1F-90D1-8DA73DECECB9}" destId="{AA7F84C2-C818-4ACA-9BF0-072931D15A12}" srcOrd="0" destOrd="0" parTransId="{0E5DC5F6-F4AB-4CC9-9E61-9B97FC01A1D8}" sibTransId="{966F3E6B-4AA3-400C-BBC2-2FF3279366FE}"/>
    <dgm:cxn modelId="{55555CC4-50C4-47AE-BB9A-A39C6C0BF42C}" type="presOf" srcId="{AA7F84C2-C818-4ACA-9BF0-072931D15A12}" destId="{DEF9A87A-BEAE-49F3-B470-2C4B11ED96A1}" srcOrd="0" destOrd="0" presId="urn:microsoft.com/office/officeart/2005/8/layout/hProcess4"/>
    <dgm:cxn modelId="{CEAB4732-F88A-754B-95D0-D9C1D820B248}" type="presOf" srcId="{A64B5F48-0296-4F1F-90D1-8DA73DECECB9}" destId="{9272DDCA-4CE6-43C1-A565-6DBA7901B308}" srcOrd="0" destOrd="0" presId="urn:microsoft.com/office/officeart/2005/8/layout/hProcess4"/>
    <dgm:cxn modelId="{B0D8965D-6199-49D8-A5E7-1124EEE5886E}" type="presParOf" srcId="{9272DDCA-4CE6-43C1-A565-6DBA7901B308}" destId="{029EE93E-94B8-4BAA-8EAC-9782BEC6A849}" srcOrd="0" destOrd="0" presId="urn:microsoft.com/office/officeart/2005/8/layout/hProcess4"/>
    <dgm:cxn modelId="{F1CCB728-E79D-4689-BE80-5C23F011B02D}" type="presParOf" srcId="{9272DDCA-4CE6-43C1-A565-6DBA7901B308}" destId="{63154C18-8385-4AB0-8D4B-5520F2A3A3F2}" srcOrd="1" destOrd="0" presId="urn:microsoft.com/office/officeart/2005/8/layout/hProcess4"/>
    <dgm:cxn modelId="{AF410CBE-9229-42AE-94B3-EAB115DEC26B}" type="presParOf" srcId="{9272DDCA-4CE6-43C1-A565-6DBA7901B308}" destId="{FA209B51-D64C-40F1-9B2C-75A21DCAB5D0}" srcOrd="2" destOrd="0" presId="urn:microsoft.com/office/officeart/2005/8/layout/hProcess4"/>
    <dgm:cxn modelId="{E41F2F3B-67F6-4A8F-A255-9F6143E3600B}" type="presParOf" srcId="{FA209B51-D64C-40F1-9B2C-75A21DCAB5D0}" destId="{921466C2-5408-446F-BFE7-BA12AD4AB1D6}" srcOrd="0" destOrd="0" presId="urn:microsoft.com/office/officeart/2005/8/layout/hProcess4"/>
    <dgm:cxn modelId="{1BB8222D-2A81-4F98-9C5D-19CAE2742890}" type="presParOf" srcId="{921466C2-5408-446F-BFE7-BA12AD4AB1D6}" destId="{82D6B717-037F-4069-926D-4DC206810390}" srcOrd="0" destOrd="0" presId="urn:microsoft.com/office/officeart/2005/8/layout/hProcess4"/>
    <dgm:cxn modelId="{C1432C13-BCC8-48F2-9F4E-0F1D94C66C4B}" type="presParOf" srcId="{921466C2-5408-446F-BFE7-BA12AD4AB1D6}" destId="{6953D67C-C46B-4B2C-A5D7-42418EBB75EE}" srcOrd="1" destOrd="0" presId="urn:microsoft.com/office/officeart/2005/8/layout/hProcess4"/>
    <dgm:cxn modelId="{DCC07CFC-97D9-4C9E-91BB-A7109DDE3BAA}" type="presParOf" srcId="{921466C2-5408-446F-BFE7-BA12AD4AB1D6}" destId="{82F8A48C-1E79-4FD2-85F6-D0F67E33D83E}" srcOrd="2" destOrd="0" presId="urn:microsoft.com/office/officeart/2005/8/layout/hProcess4"/>
    <dgm:cxn modelId="{B5C10817-57BF-4E8A-A5DF-731897C8FE89}" type="presParOf" srcId="{921466C2-5408-446F-BFE7-BA12AD4AB1D6}" destId="{DEF9A87A-BEAE-49F3-B470-2C4B11ED96A1}" srcOrd="3" destOrd="0" presId="urn:microsoft.com/office/officeart/2005/8/layout/hProcess4"/>
    <dgm:cxn modelId="{7801E211-CA31-41D9-B72C-5D612EB78899}" type="presParOf" srcId="{921466C2-5408-446F-BFE7-BA12AD4AB1D6}" destId="{84B62AD5-372D-413B-9395-73F3FF588826}"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D130C-FADD-4AB3-B957-EF83AC0DCEFB}">
      <dsp:nvSpPr>
        <dsp:cNvPr id="0" name=""/>
        <dsp:cNvSpPr/>
      </dsp:nvSpPr>
      <dsp:spPr>
        <a:xfrm>
          <a:off x="1759969" y="1398267"/>
          <a:ext cx="2196489" cy="219648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t>Control Flow Analysis</a:t>
          </a:r>
          <a:endParaRPr lang="zh-CN" altLang="en-US" sz="1600" kern="1200" dirty="0"/>
        </a:p>
      </dsp:txBody>
      <dsp:txXfrm>
        <a:off x="2201561" y="1912784"/>
        <a:ext cx="1313305" cy="1129041"/>
      </dsp:txXfrm>
    </dsp:sp>
    <dsp:sp modelId="{D74B2DF3-5E9A-40D0-A81D-44C26BB1C266}">
      <dsp:nvSpPr>
        <dsp:cNvPr id="0" name=""/>
        <dsp:cNvSpPr/>
      </dsp:nvSpPr>
      <dsp:spPr>
        <a:xfrm>
          <a:off x="384747" y="2237415"/>
          <a:ext cx="1597446" cy="159744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t>Generate Virtual CFG</a:t>
          </a:r>
          <a:endParaRPr lang="zh-CN" altLang="en-US" sz="1600" kern="1200" dirty="0"/>
        </a:p>
      </dsp:txBody>
      <dsp:txXfrm>
        <a:off x="786909" y="2642007"/>
        <a:ext cx="793122" cy="788262"/>
      </dsp:txXfrm>
    </dsp:sp>
    <dsp:sp modelId="{A4FE368A-0DF6-42A3-8FE3-26E3E2FA8A53}">
      <dsp:nvSpPr>
        <dsp:cNvPr id="0" name=""/>
        <dsp:cNvSpPr/>
      </dsp:nvSpPr>
      <dsp:spPr>
        <a:xfrm rot="20784184">
          <a:off x="3818101" y="2110415"/>
          <a:ext cx="1565171" cy="1565171"/>
        </a:xfrm>
        <a:prstGeom prst="gear6">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t>Abstract Model</a:t>
          </a:r>
          <a:endParaRPr lang="zh-CN" altLang="en-US" sz="1600" kern="1200" dirty="0"/>
        </a:p>
      </dsp:txBody>
      <dsp:txXfrm rot="-20700000">
        <a:off x="4161389" y="2453703"/>
        <a:ext cx="878595" cy="878595"/>
      </dsp:txXfrm>
    </dsp:sp>
    <dsp:sp modelId="{3227A9AA-A733-483D-A555-3BD2C84D024E}">
      <dsp:nvSpPr>
        <dsp:cNvPr id="0" name=""/>
        <dsp:cNvSpPr/>
      </dsp:nvSpPr>
      <dsp:spPr>
        <a:xfrm>
          <a:off x="3222743" y="1607583"/>
          <a:ext cx="2638120" cy="2530187"/>
        </a:xfrm>
        <a:prstGeom prst="circularArrow">
          <a:avLst>
            <a:gd name="adj1" fmla="val 4687"/>
            <a:gd name="adj2" fmla="val 299029"/>
            <a:gd name="adj3" fmla="val 2511300"/>
            <a:gd name="adj4" fmla="val 15871797"/>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81941B03-A724-4104-928F-6B79F7AD19F8}">
      <dsp:nvSpPr>
        <dsp:cNvPr id="0" name=""/>
        <dsp:cNvSpPr/>
      </dsp:nvSpPr>
      <dsp:spPr>
        <a:xfrm rot="3925758">
          <a:off x="1746270" y="925364"/>
          <a:ext cx="2042735" cy="2042735"/>
        </a:xfrm>
        <a:prstGeom prst="lef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6B1CFC8D-A2EB-4A0D-8A50-6BDC627E5AC0}">
      <dsp:nvSpPr>
        <dsp:cNvPr id="0" name=""/>
        <dsp:cNvSpPr/>
      </dsp:nvSpPr>
      <dsp:spPr>
        <a:xfrm rot="3717064">
          <a:off x="496668" y="1710006"/>
          <a:ext cx="2202479" cy="220247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3D67C-C46B-4B2C-A5D7-42418EBB75EE}">
      <dsp:nvSpPr>
        <dsp:cNvPr id="0" name=""/>
        <dsp:cNvSpPr/>
      </dsp:nvSpPr>
      <dsp:spPr>
        <a:xfrm>
          <a:off x="654840" y="425223"/>
          <a:ext cx="990670" cy="817096"/>
        </a:xfrm>
        <a:prstGeom prst="roundRect">
          <a:avLst>
            <a:gd name="adj" fmla="val 10000"/>
          </a:avLst>
        </a:prstGeom>
        <a:blipFill rotWithShape="0">
          <a:blip xmlns:r="http://schemas.openxmlformats.org/officeDocument/2006/relationships" r:embed="rId1"/>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9A87A-BEAE-49F3-B470-2C4B11ED96A1}">
      <dsp:nvSpPr>
        <dsp:cNvPr id="0" name=""/>
        <dsp:cNvSpPr/>
      </dsp:nvSpPr>
      <dsp:spPr>
        <a:xfrm>
          <a:off x="874989" y="1067227"/>
          <a:ext cx="880596" cy="35018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altLang="zh-CN" sz="1200" kern="1200" dirty="0"/>
            <a:t>Compilation</a:t>
          </a:r>
        </a:p>
      </dsp:txBody>
      <dsp:txXfrm>
        <a:off x="885246" y="1077484"/>
        <a:ext cx="860082" cy="329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D130C-FADD-4AB3-B957-EF83AC0DCEFB}">
      <dsp:nvSpPr>
        <dsp:cNvPr id="0" name=""/>
        <dsp:cNvSpPr/>
      </dsp:nvSpPr>
      <dsp:spPr>
        <a:xfrm>
          <a:off x="1759969" y="1398267"/>
          <a:ext cx="2196489" cy="219648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t>Control Flow Analysis</a:t>
          </a:r>
          <a:endParaRPr lang="zh-CN" altLang="en-US" sz="1600" kern="1200" dirty="0"/>
        </a:p>
      </dsp:txBody>
      <dsp:txXfrm>
        <a:off x="2201561" y="1912784"/>
        <a:ext cx="1313305" cy="1129041"/>
      </dsp:txXfrm>
    </dsp:sp>
    <dsp:sp modelId="{D74B2DF3-5E9A-40D0-A81D-44C26BB1C266}">
      <dsp:nvSpPr>
        <dsp:cNvPr id="0" name=""/>
        <dsp:cNvSpPr/>
      </dsp:nvSpPr>
      <dsp:spPr>
        <a:xfrm>
          <a:off x="384747" y="2237415"/>
          <a:ext cx="1597446" cy="159744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t>Generate Virtual CFG</a:t>
          </a:r>
          <a:endParaRPr lang="zh-CN" altLang="en-US" sz="1600" kern="1200" dirty="0"/>
        </a:p>
      </dsp:txBody>
      <dsp:txXfrm>
        <a:off x="786909" y="2642007"/>
        <a:ext cx="793122" cy="788262"/>
      </dsp:txXfrm>
    </dsp:sp>
    <dsp:sp modelId="{A4FE368A-0DF6-42A3-8FE3-26E3E2FA8A53}">
      <dsp:nvSpPr>
        <dsp:cNvPr id="0" name=""/>
        <dsp:cNvSpPr/>
      </dsp:nvSpPr>
      <dsp:spPr>
        <a:xfrm rot="20784184">
          <a:off x="3818101" y="2110415"/>
          <a:ext cx="1565171" cy="1565171"/>
        </a:xfrm>
        <a:prstGeom prst="gear6">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t>Cache Model</a:t>
          </a:r>
          <a:endParaRPr lang="zh-CN" altLang="en-US" sz="1600" kern="1200" dirty="0"/>
        </a:p>
      </dsp:txBody>
      <dsp:txXfrm rot="-20700000">
        <a:off x="4161389" y="2453703"/>
        <a:ext cx="878595" cy="878595"/>
      </dsp:txXfrm>
    </dsp:sp>
    <dsp:sp modelId="{3227A9AA-A733-483D-A555-3BD2C84D024E}">
      <dsp:nvSpPr>
        <dsp:cNvPr id="0" name=""/>
        <dsp:cNvSpPr/>
      </dsp:nvSpPr>
      <dsp:spPr>
        <a:xfrm>
          <a:off x="3222743" y="1607583"/>
          <a:ext cx="2638120" cy="2530187"/>
        </a:xfrm>
        <a:prstGeom prst="circularArrow">
          <a:avLst>
            <a:gd name="adj1" fmla="val 4687"/>
            <a:gd name="adj2" fmla="val 299029"/>
            <a:gd name="adj3" fmla="val 2511300"/>
            <a:gd name="adj4" fmla="val 15871797"/>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81941B03-A724-4104-928F-6B79F7AD19F8}">
      <dsp:nvSpPr>
        <dsp:cNvPr id="0" name=""/>
        <dsp:cNvSpPr/>
      </dsp:nvSpPr>
      <dsp:spPr>
        <a:xfrm rot="3925758">
          <a:off x="1746270" y="925364"/>
          <a:ext cx="2042735" cy="2042735"/>
        </a:xfrm>
        <a:prstGeom prst="lef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6B1CFC8D-A2EB-4A0D-8A50-6BDC627E5AC0}">
      <dsp:nvSpPr>
        <dsp:cNvPr id="0" name=""/>
        <dsp:cNvSpPr/>
      </dsp:nvSpPr>
      <dsp:spPr>
        <a:xfrm rot="3717064">
          <a:off x="496668" y="1710006"/>
          <a:ext cx="2202479" cy="220247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3D67C-C46B-4B2C-A5D7-42418EBB75EE}">
      <dsp:nvSpPr>
        <dsp:cNvPr id="0" name=""/>
        <dsp:cNvSpPr/>
      </dsp:nvSpPr>
      <dsp:spPr>
        <a:xfrm>
          <a:off x="654840" y="425223"/>
          <a:ext cx="990670" cy="817096"/>
        </a:xfrm>
        <a:prstGeom prst="roundRect">
          <a:avLst>
            <a:gd name="adj" fmla="val 10000"/>
          </a:avLst>
        </a:prstGeom>
        <a:blipFill rotWithShape="0">
          <a:blip xmlns:r="http://schemas.openxmlformats.org/officeDocument/2006/relationships" r:embed="rId1"/>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9A87A-BEAE-49F3-B470-2C4B11ED96A1}">
      <dsp:nvSpPr>
        <dsp:cNvPr id="0" name=""/>
        <dsp:cNvSpPr/>
      </dsp:nvSpPr>
      <dsp:spPr>
        <a:xfrm>
          <a:off x="874989" y="1067227"/>
          <a:ext cx="880596" cy="35018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altLang="zh-CN" sz="1200" kern="1200" dirty="0"/>
            <a:t>Compilation</a:t>
          </a:r>
        </a:p>
      </dsp:txBody>
      <dsp:txXfrm>
        <a:off x="885246" y="1077484"/>
        <a:ext cx="860082" cy="329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D130C-FADD-4AB3-B957-EF83AC0DCEFB}">
      <dsp:nvSpPr>
        <dsp:cNvPr id="0" name=""/>
        <dsp:cNvSpPr/>
      </dsp:nvSpPr>
      <dsp:spPr>
        <a:xfrm>
          <a:off x="1759969" y="1398267"/>
          <a:ext cx="2196489" cy="219648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t>Control Flow Analysis</a:t>
          </a:r>
          <a:endParaRPr lang="zh-CN" altLang="en-US" sz="1600" kern="1200" dirty="0"/>
        </a:p>
      </dsp:txBody>
      <dsp:txXfrm>
        <a:off x="2201561" y="1912784"/>
        <a:ext cx="1313305" cy="1129041"/>
      </dsp:txXfrm>
    </dsp:sp>
    <dsp:sp modelId="{D74B2DF3-5E9A-40D0-A81D-44C26BB1C266}">
      <dsp:nvSpPr>
        <dsp:cNvPr id="0" name=""/>
        <dsp:cNvSpPr/>
      </dsp:nvSpPr>
      <dsp:spPr>
        <a:xfrm>
          <a:off x="384747" y="2237415"/>
          <a:ext cx="1597446" cy="159744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t>Generate Virtual CFG</a:t>
          </a:r>
          <a:endParaRPr lang="zh-CN" altLang="en-US" sz="1600" kern="1200" dirty="0"/>
        </a:p>
      </dsp:txBody>
      <dsp:txXfrm>
        <a:off x="786909" y="2642007"/>
        <a:ext cx="793122" cy="788262"/>
      </dsp:txXfrm>
    </dsp:sp>
    <dsp:sp modelId="{A4FE368A-0DF6-42A3-8FE3-26E3E2FA8A53}">
      <dsp:nvSpPr>
        <dsp:cNvPr id="0" name=""/>
        <dsp:cNvSpPr/>
      </dsp:nvSpPr>
      <dsp:spPr>
        <a:xfrm rot="20784184">
          <a:off x="3818101" y="2110415"/>
          <a:ext cx="1565171" cy="1565171"/>
        </a:xfrm>
        <a:prstGeom prst="gear6">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smtClean="0"/>
            <a:t>Pipeline </a:t>
          </a:r>
          <a:r>
            <a:rPr lang="en-US" altLang="zh-CN" sz="1600" kern="1200" dirty="0"/>
            <a:t>Model</a:t>
          </a:r>
          <a:endParaRPr lang="zh-CN" altLang="en-US" sz="1600" kern="1200" dirty="0"/>
        </a:p>
      </dsp:txBody>
      <dsp:txXfrm rot="-20700000">
        <a:off x="4161389" y="2453703"/>
        <a:ext cx="878595" cy="878595"/>
      </dsp:txXfrm>
    </dsp:sp>
    <dsp:sp modelId="{3227A9AA-A733-483D-A555-3BD2C84D024E}">
      <dsp:nvSpPr>
        <dsp:cNvPr id="0" name=""/>
        <dsp:cNvSpPr/>
      </dsp:nvSpPr>
      <dsp:spPr>
        <a:xfrm>
          <a:off x="3222743" y="1607583"/>
          <a:ext cx="2638120" cy="2530187"/>
        </a:xfrm>
        <a:prstGeom prst="circularArrow">
          <a:avLst>
            <a:gd name="adj1" fmla="val 4687"/>
            <a:gd name="adj2" fmla="val 299029"/>
            <a:gd name="adj3" fmla="val 2511300"/>
            <a:gd name="adj4" fmla="val 15871797"/>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81941B03-A724-4104-928F-6B79F7AD19F8}">
      <dsp:nvSpPr>
        <dsp:cNvPr id="0" name=""/>
        <dsp:cNvSpPr/>
      </dsp:nvSpPr>
      <dsp:spPr>
        <a:xfrm rot="3925758">
          <a:off x="1746270" y="925364"/>
          <a:ext cx="2042735" cy="2042735"/>
        </a:xfrm>
        <a:prstGeom prst="lef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6B1CFC8D-A2EB-4A0D-8A50-6BDC627E5AC0}">
      <dsp:nvSpPr>
        <dsp:cNvPr id="0" name=""/>
        <dsp:cNvSpPr/>
      </dsp:nvSpPr>
      <dsp:spPr>
        <a:xfrm rot="3717064">
          <a:off x="496668" y="1710006"/>
          <a:ext cx="2202479" cy="220247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3D67C-C46B-4B2C-A5D7-42418EBB75EE}">
      <dsp:nvSpPr>
        <dsp:cNvPr id="0" name=""/>
        <dsp:cNvSpPr/>
      </dsp:nvSpPr>
      <dsp:spPr>
        <a:xfrm>
          <a:off x="654840" y="425223"/>
          <a:ext cx="990670" cy="817096"/>
        </a:xfrm>
        <a:prstGeom prst="roundRect">
          <a:avLst>
            <a:gd name="adj" fmla="val 10000"/>
          </a:avLst>
        </a:prstGeom>
        <a:blipFill rotWithShape="0">
          <a:blip xmlns:r="http://schemas.openxmlformats.org/officeDocument/2006/relationships" r:embed="rId1"/>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9A87A-BEAE-49F3-B470-2C4B11ED96A1}">
      <dsp:nvSpPr>
        <dsp:cNvPr id="0" name=""/>
        <dsp:cNvSpPr/>
      </dsp:nvSpPr>
      <dsp:spPr>
        <a:xfrm>
          <a:off x="874989" y="1067227"/>
          <a:ext cx="880596" cy="35018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altLang="zh-CN" sz="1200" kern="1200" dirty="0"/>
            <a:t>Compilation</a:t>
          </a:r>
        </a:p>
      </dsp:txBody>
      <dsp:txXfrm>
        <a:off x="885246" y="1077484"/>
        <a:ext cx="860082" cy="3296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D130C-FADD-4AB3-B957-EF83AC0DCEFB}">
      <dsp:nvSpPr>
        <dsp:cNvPr id="0" name=""/>
        <dsp:cNvSpPr/>
      </dsp:nvSpPr>
      <dsp:spPr>
        <a:xfrm>
          <a:off x="1759969" y="1398267"/>
          <a:ext cx="2196489" cy="219648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t>Control Flow Analysis</a:t>
          </a:r>
          <a:endParaRPr lang="zh-CN" altLang="en-US" sz="1600" kern="1200" dirty="0"/>
        </a:p>
      </dsp:txBody>
      <dsp:txXfrm>
        <a:off x="2201561" y="1912784"/>
        <a:ext cx="1313305" cy="1129041"/>
      </dsp:txXfrm>
    </dsp:sp>
    <dsp:sp modelId="{D74B2DF3-5E9A-40D0-A81D-44C26BB1C266}">
      <dsp:nvSpPr>
        <dsp:cNvPr id="0" name=""/>
        <dsp:cNvSpPr/>
      </dsp:nvSpPr>
      <dsp:spPr>
        <a:xfrm>
          <a:off x="384747" y="2237415"/>
          <a:ext cx="1597446" cy="159744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a:t>Generate Virtual CFG</a:t>
          </a:r>
          <a:endParaRPr lang="zh-CN" altLang="en-US" sz="1600" kern="1200" dirty="0"/>
        </a:p>
      </dsp:txBody>
      <dsp:txXfrm>
        <a:off x="786909" y="2642007"/>
        <a:ext cx="793122" cy="788262"/>
      </dsp:txXfrm>
    </dsp:sp>
    <dsp:sp modelId="{A4FE368A-0DF6-42A3-8FE3-26E3E2FA8A53}">
      <dsp:nvSpPr>
        <dsp:cNvPr id="0" name=""/>
        <dsp:cNvSpPr/>
      </dsp:nvSpPr>
      <dsp:spPr>
        <a:xfrm rot="20784184">
          <a:off x="3818101" y="2110415"/>
          <a:ext cx="1565171" cy="1565171"/>
        </a:xfrm>
        <a:prstGeom prst="gear6">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smtClean="0"/>
            <a:t>Power </a:t>
          </a:r>
          <a:r>
            <a:rPr lang="en-US" altLang="zh-CN" sz="1600" kern="1200" dirty="0"/>
            <a:t>Model</a:t>
          </a:r>
          <a:endParaRPr lang="zh-CN" altLang="en-US" sz="1600" kern="1200" dirty="0"/>
        </a:p>
      </dsp:txBody>
      <dsp:txXfrm rot="-20700000">
        <a:off x="4161389" y="2453703"/>
        <a:ext cx="878595" cy="878595"/>
      </dsp:txXfrm>
    </dsp:sp>
    <dsp:sp modelId="{3227A9AA-A733-483D-A555-3BD2C84D024E}">
      <dsp:nvSpPr>
        <dsp:cNvPr id="0" name=""/>
        <dsp:cNvSpPr/>
      </dsp:nvSpPr>
      <dsp:spPr>
        <a:xfrm>
          <a:off x="3222743" y="1607583"/>
          <a:ext cx="2638120" cy="2530187"/>
        </a:xfrm>
        <a:prstGeom prst="circularArrow">
          <a:avLst>
            <a:gd name="adj1" fmla="val 4687"/>
            <a:gd name="adj2" fmla="val 299029"/>
            <a:gd name="adj3" fmla="val 2511300"/>
            <a:gd name="adj4" fmla="val 15871797"/>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81941B03-A724-4104-928F-6B79F7AD19F8}">
      <dsp:nvSpPr>
        <dsp:cNvPr id="0" name=""/>
        <dsp:cNvSpPr/>
      </dsp:nvSpPr>
      <dsp:spPr>
        <a:xfrm rot="3925758">
          <a:off x="1746270" y="925364"/>
          <a:ext cx="2042735" cy="2042735"/>
        </a:xfrm>
        <a:prstGeom prst="lef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6B1CFC8D-A2EB-4A0D-8A50-6BDC627E5AC0}">
      <dsp:nvSpPr>
        <dsp:cNvPr id="0" name=""/>
        <dsp:cNvSpPr/>
      </dsp:nvSpPr>
      <dsp:spPr>
        <a:xfrm rot="3717064">
          <a:off x="496668" y="1710006"/>
          <a:ext cx="2202479" cy="220247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3D67C-C46B-4B2C-A5D7-42418EBB75EE}">
      <dsp:nvSpPr>
        <dsp:cNvPr id="0" name=""/>
        <dsp:cNvSpPr/>
      </dsp:nvSpPr>
      <dsp:spPr>
        <a:xfrm>
          <a:off x="654840" y="425223"/>
          <a:ext cx="990670" cy="817096"/>
        </a:xfrm>
        <a:prstGeom prst="roundRect">
          <a:avLst>
            <a:gd name="adj" fmla="val 10000"/>
          </a:avLst>
        </a:prstGeom>
        <a:blipFill rotWithShape="0">
          <a:blip xmlns:r="http://schemas.openxmlformats.org/officeDocument/2006/relationships" r:embed="rId1"/>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9A87A-BEAE-49F3-B470-2C4B11ED96A1}">
      <dsp:nvSpPr>
        <dsp:cNvPr id="0" name=""/>
        <dsp:cNvSpPr/>
      </dsp:nvSpPr>
      <dsp:spPr>
        <a:xfrm>
          <a:off x="874989" y="1067227"/>
          <a:ext cx="880596" cy="35018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altLang="zh-CN" sz="1200" kern="1200" dirty="0"/>
            <a:t>Compilation</a:t>
          </a:r>
        </a:p>
      </dsp:txBody>
      <dsp:txXfrm>
        <a:off x="885246" y="1077484"/>
        <a:ext cx="860082" cy="32967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7" charset="0"/>
              </a:defRPr>
            </a:lvl1pPr>
          </a:lstStyle>
          <a:p>
            <a:fld id="{7DC17C08-3CCC-48B3-B592-5AEA975E5E52}" type="datetime1">
              <a:rPr lang="de-DE"/>
              <a:pPr/>
              <a:t>17.08.2019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7" charset="0"/>
              </a:defRPr>
            </a:lvl1pPr>
          </a:lstStyle>
          <a:p>
            <a:fld id="{304268B2-BB08-4379-B2AD-0BB6ADF28E0B}" type="slidenum">
              <a:rPr lang="de-DE"/>
              <a:pPr/>
              <a:t>‹#›</a:t>
            </a:fld>
            <a:endParaRPr lang="de-DE"/>
          </a:p>
        </p:txBody>
      </p:sp>
    </p:spTree>
    <p:extLst>
      <p:ext uri="{BB962C8B-B14F-4D97-AF65-F5344CB8AC3E}">
        <p14:creationId xmlns:p14="http://schemas.microsoft.com/office/powerpoint/2010/main" val="2286118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7" charset="0"/>
              </a:defRPr>
            </a:lvl1pPr>
          </a:lstStyle>
          <a:p>
            <a:fld id="{0A8A1CFC-BA0C-491E-8379-6497B662734D}" type="datetime1">
              <a:rPr lang="de-DE"/>
              <a:pPr/>
              <a:t>17.08.2019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7" charset="0"/>
              </a:defRPr>
            </a:lvl1pPr>
          </a:lstStyle>
          <a:p>
            <a:fld id="{3D37F6C9-B6A5-41E4-9660-D7BE434A93AA}" type="slidenum">
              <a:rPr lang="de-DE"/>
              <a:pPr/>
              <a:t>‹#›</a:t>
            </a:fld>
            <a:endParaRPr lang="de-DE"/>
          </a:p>
        </p:txBody>
      </p:sp>
    </p:spTree>
    <p:extLst>
      <p:ext uri="{BB962C8B-B14F-4D97-AF65-F5344CB8AC3E}">
        <p14:creationId xmlns:p14="http://schemas.microsoft.com/office/powerpoint/2010/main" val="350920036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bitbucket.org/mengwu/timingsyn/src/master/"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sites.usc.edu/chaowang/publication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5"/>
          </p:nvPr>
        </p:nvSpPr>
        <p:spPr/>
        <p:txBody>
          <a:bodyPr/>
          <a:lstStyle/>
          <a:p>
            <a:pPr>
              <a:defRPr/>
            </a:pPr>
            <a:fld id="{F8314824-FA2C-41EF-B16A-88B70ED5469E}" type="slidenum">
              <a:rPr lang="zh-CN" altLang="en-US" smtClean="0"/>
              <a:pPr>
                <a:defRPr/>
              </a:pPr>
              <a:t>1</a:t>
            </a:fld>
            <a:endParaRPr lang="zh-CN" altLang="en-US"/>
          </a:p>
        </p:txBody>
      </p:sp>
    </p:spTree>
    <p:extLst>
      <p:ext uri="{BB962C8B-B14F-4D97-AF65-F5344CB8AC3E}">
        <p14:creationId xmlns:p14="http://schemas.microsoft.com/office/powerpoint/2010/main" val="73742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Suppose </a:t>
            </a:r>
            <a:r>
              <a:rPr lang="en-US" altLang="zh-CN" dirty="0" smtClean="0"/>
              <a:t>that we </a:t>
            </a:r>
            <a:r>
              <a:rPr lang="en-US" altLang="zh-CN" dirty="0"/>
              <a:t>have a </a:t>
            </a:r>
            <a:r>
              <a:rPr lang="en-US" altLang="zh-CN" dirty="0" smtClean="0"/>
              <a:t>cache </a:t>
            </a:r>
            <a:r>
              <a:rPr lang="en-US" altLang="zh-CN" dirty="0"/>
              <a:t>with 512 </a:t>
            </a:r>
            <a:r>
              <a:rPr lang="en-US" altLang="zh-CN" dirty="0" smtClean="0"/>
              <a:t>cache lines</a:t>
            </a:r>
            <a:r>
              <a:rPr lang="en-US" altLang="zh-CN" dirty="0"/>
              <a:t>, and </a:t>
            </a:r>
            <a:r>
              <a:rPr lang="en-US" altLang="zh-CN" dirty="0" smtClean="0"/>
              <a:t>for simplicity, we assume that each </a:t>
            </a:r>
            <a:r>
              <a:rPr lang="en-US" altLang="zh-CN" dirty="0"/>
              <a:t>line can only hold one </a:t>
            </a:r>
            <a:r>
              <a:rPr lang="en-US" altLang="zh-CN" dirty="0" smtClean="0"/>
              <a:t>byte (this</a:t>
            </a:r>
            <a:r>
              <a:rPr lang="en-US" altLang="zh-CN" baseline="0" dirty="0" smtClean="0"/>
              <a:t> doesn’t really matter)</a:t>
            </a:r>
            <a:r>
              <a:rPr lang="en-US" altLang="zh-CN" dirty="0" smtClean="0"/>
              <a:t>.</a:t>
            </a:r>
            <a:endParaRPr lang="zh-CN" altLang="en-US" dirty="0"/>
          </a:p>
        </p:txBody>
      </p:sp>
    </p:spTree>
    <p:extLst>
      <p:ext uri="{BB962C8B-B14F-4D97-AF65-F5344CB8AC3E}">
        <p14:creationId xmlns:p14="http://schemas.microsoft.com/office/powerpoint/2010/main" val="299566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normal situation, without speculative execution</a:t>
            </a:r>
            <a:r>
              <a:rPr lang="en-US" altLang="zh-CN" dirty="0" smtClean="0"/>
              <a:t>, the for-loop is</a:t>
            </a:r>
            <a:r>
              <a:rPr lang="en-US" altLang="zh-CN" baseline="0" dirty="0" smtClean="0"/>
              <a:t> going to fill up the first 510 cache lines.</a:t>
            </a:r>
            <a:endParaRPr lang="zh-CN" altLang="en-US" dirty="0"/>
          </a:p>
        </p:txBody>
      </p:sp>
    </p:spTree>
    <p:extLst>
      <p:ext uri="{BB962C8B-B14F-4D97-AF65-F5344CB8AC3E}">
        <p14:creationId xmlns:p14="http://schemas.microsoft.com/office/powerpoint/2010/main" val="259392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there are only two cache lines left.</a:t>
            </a:r>
            <a:endParaRPr lang="zh-CN" altLang="en-US" dirty="0"/>
          </a:p>
        </p:txBody>
      </p:sp>
    </p:spTree>
    <p:extLst>
      <p:ext uri="{BB962C8B-B14F-4D97-AF65-F5344CB8AC3E}">
        <p14:creationId xmlns:p14="http://schemas.microsoft.com/office/powerpoint/2010/main" val="311768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Executing the if-else statement is going to fill</a:t>
            </a:r>
            <a:r>
              <a:rPr lang="en-US" altLang="zh-CN" baseline="0" dirty="0" smtClean="0"/>
              <a:t> up the remaining two cache lines: one line for “p” and one line for either “l1” or “l2”.</a:t>
            </a:r>
          </a:p>
        </p:txBody>
      </p:sp>
    </p:spTree>
    <p:extLst>
      <p:ext uri="{BB962C8B-B14F-4D97-AF65-F5344CB8AC3E}">
        <p14:creationId xmlns:p14="http://schemas.microsoft.com/office/powerpoint/2010/main" val="398597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That’s why, when </a:t>
            </a:r>
            <a:r>
              <a:rPr lang="en-US" altLang="zh-CN" dirty="0"/>
              <a:t>the last load </a:t>
            </a:r>
            <a:r>
              <a:rPr lang="en-US" altLang="zh-CN" dirty="0" smtClean="0"/>
              <a:t>instruction is </a:t>
            </a:r>
            <a:r>
              <a:rPr lang="en-US" altLang="zh-CN" dirty="0"/>
              <a:t>executed, </a:t>
            </a:r>
            <a:r>
              <a:rPr lang="en-US" altLang="zh-CN" dirty="0" smtClean="0"/>
              <a:t>it’s going to be a cache hit -- the </a:t>
            </a:r>
            <a:r>
              <a:rPr lang="en-US" altLang="zh-CN" dirty="0"/>
              <a:t>whole </a:t>
            </a:r>
            <a:r>
              <a:rPr lang="en-US" altLang="zh-CN" dirty="0" err="1" smtClean="0"/>
              <a:t>sbox</a:t>
            </a:r>
            <a:r>
              <a:rPr lang="en-US" altLang="zh-CN" dirty="0" smtClean="0"/>
              <a:t> array </a:t>
            </a:r>
            <a:r>
              <a:rPr lang="en-US" altLang="zh-CN" dirty="0"/>
              <a:t>is cached</a:t>
            </a:r>
            <a:r>
              <a:rPr lang="en-US" altLang="zh-CN" dirty="0" smtClean="0"/>
              <a:t>.</a:t>
            </a:r>
          </a:p>
          <a:p>
            <a:r>
              <a:rPr lang="en-US" altLang="zh-CN" dirty="0" smtClean="0"/>
              <a:t>If you are detecting side-channel leaks, then this should</a:t>
            </a:r>
            <a:r>
              <a:rPr lang="en-US" altLang="zh-CN" baseline="0" dirty="0" smtClean="0"/>
              <a:t> be considered as a “leak-free” program. </a:t>
            </a:r>
          </a:p>
          <a:p>
            <a:r>
              <a:rPr lang="en-US" altLang="zh-CN" baseline="0" dirty="0" smtClean="0"/>
              <a:t>If you are estimating the worst-case execution time, the estimation is going to be very accurate.</a:t>
            </a:r>
            <a:endParaRPr lang="en-US" altLang="zh-CN" dirty="0" smtClean="0"/>
          </a:p>
        </p:txBody>
      </p:sp>
    </p:spTree>
    <p:extLst>
      <p:ext uri="{BB962C8B-B14F-4D97-AF65-F5344CB8AC3E}">
        <p14:creationId xmlns:p14="http://schemas.microsoft.com/office/powerpoint/2010/main" val="4138478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under speculative execution. L1 and l2 </a:t>
            </a:r>
            <a:r>
              <a:rPr lang="en-US" altLang="zh-CN" dirty="0" smtClean="0"/>
              <a:t>may </a:t>
            </a:r>
            <a:r>
              <a:rPr lang="en-US" altLang="zh-CN" dirty="0"/>
              <a:t>be both </a:t>
            </a:r>
            <a:r>
              <a:rPr lang="en-US" altLang="zh-CN" dirty="0" smtClean="0"/>
              <a:t>loaded to the cache. Why? </a:t>
            </a:r>
          </a:p>
          <a:p>
            <a:r>
              <a:rPr lang="en-US" altLang="zh-CN" dirty="0" smtClean="0"/>
              <a:t>If the branch predictor inside</a:t>
            </a:r>
            <a:r>
              <a:rPr lang="en-US" altLang="zh-CN" baseline="0" dirty="0" smtClean="0"/>
              <a:t> the CPU </a:t>
            </a:r>
            <a:r>
              <a:rPr lang="en-US" altLang="zh-CN" baseline="0" dirty="0" err="1" smtClean="0"/>
              <a:t>mispredict</a:t>
            </a:r>
            <a:r>
              <a:rPr lang="en-US" altLang="zh-CN" baseline="0" dirty="0" smtClean="0"/>
              <a:t>, it may first execute the THEN-branch, and then backtrack, to execute the ELSE-branch. While the CPU can hide the impact on the program semantics, it produces some side-effects on the cache state (cleaning up would have been expensive).</a:t>
            </a:r>
          </a:p>
          <a:p>
            <a:r>
              <a:rPr lang="en-US" altLang="zh-CN" dirty="0" smtClean="0"/>
              <a:t>The </a:t>
            </a:r>
            <a:r>
              <a:rPr lang="en-US" altLang="zh-CN" dirty="0"/>
              <a:t>additional </a:t>
            </a:r>
            <a:r>
              <a:rPr lang="en-US" altLang="zh-CN" dirty="0" smtClean="0"/>
              <a:t>variable (l2) </a:t>
            </a:r>
            <a:r>
              <a:rPr lang="en-US" altLang="zh-CN" dirty="0"/>
              <a:t>will evict the first byte of </a:t>
            </a:r>
            <a:r>
              <a:rPr lang="en-US" altLang="zh-CN" dirty="0" err="1"/>
              <a:t>sbox</a:t>
            </a:r>
            <a:r>
              <a:rPr lang="en-US" altLang="zh-CN" dirty="0"/>
              <a:t> out of cache.</a:t>
            </a:r>
            <a:endParaRPr lang="zh-CN" altLang="en-US" dirty="0"/>
          </a:p>
        </p:txBody>
      </p:sp>
    </p:spTree>
    <p:extLst>
      <p:ext uri="{BB962C8B-B14F-4D97-AF65-F5344CB8AC3E}">
        <p14:creationId xmlns:p14="http://schemas.microsoft.com/office/powerpoint/2010/main" val="360368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a:t>
            </a:r>
            <a:r>
              <a:rPr lang="en-US" altLang="zh-CN" dirty="0"/>
              <a:t>the </a:t>
            </a:r>
            <a:r>
              <a:rPr lang="en-US" altLang="zh-CN" dirty="0" smtClean="0"/>
              <a:t>timing behavior of the last instruction now depends on the value of k, the secret. By observing the execution time, an attacker may</a:t>
            </a:r>
            <a:r>
              <a:rPr lang="en-US" altLang="zh-CN" baseline="0" dirty="0" smtClean="0"/>
              <a:t> deduce some information of the secret. </a:t>
            </a:r>
            <a:r>
              <a:rPr lang="en-US" altLang="zh-CN" dirty="0" smtClean="0"/>
              <a:t> If k=0,</a:t>
            </a:r>
            <a:r>
              <a:rPr lang="en-US" altLang="zh-CN" baseline="0" dirty="0" smtClean="0"/>
              <a:t> it’s going to be a cache miss.  But for other values, it’s going to be a cache hit.</a:t>
            </a:r>
            <a:endParaRPr lang="en-US" altLang="zh-CN" dirty="0" smtClean="0"/>
          </a:p>
        </p:txBody>
      </p:sp>
    </p:spTree>
    <p:extLst>
      <p:ext uri="{BB962C8B-B14F-4D97-AF65-F5344CB8AC3E}">
        <p14:creationId xmlns:p14="http://schemas.microsoft.com/office/powerpoint/2010/main" val="81186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is how we extend the existing</a:t>
            </a:r>
            <a:r>
              <a:rPr lang="en-US" altLang="zh-CN" baseline="0" dirty="0" smtClean="0"/>
              <a:t> abstract interpretation framework to make it sound again.</a:t>
            </a:r>
          </a:p>
          <a:p>
            <a:r>
              <a:rPr lang="en-US" altLang="zh-CN" baseline="0" dirty="0" smtClean="0"/>
              <a:t>We assume that the input is a C program, and we use LLVM to construct its IR. Normally, we would throw the constructed CFG directly to the static analysis.</a:t>
            </a:r>
          </a:p>
          <a:p>
            <a:r>
              <a:rPr lang="en-US" altLang="zh-CN" baseline="0" dirty="0" smtClean="0"/>
              <a:t>However, to model speculative speculation, we choose to augment the CFG, by adding some nodes and edges, to model the virtual control flow produced by speculative execution. </a:t>
            </a:r>
          </a:p>
          <a:p>
            <a:r>
              <a:rPr lang="en-US" altLang="zh-CN" dirty="0" smtClean="0"/>
              <a:t>Then, we throw the virtual CFG to the static analyzer,</a:t>
            </a:r>
            <a:r>
              <a:rPr lang="en-US" altLang="zh-CN" baseline="0" dirty="0" smtClean="0"/>
              <a:t> and hope the static analyzer does mind handing it in the same way that it handles a normal CFG.</a:t>
            </a:r>
          </a:p>
        </p:txBody>
      </p:sp>
    </p:spTree>
    <p:extLst>
      <p:ext uri="{BB962C8B-B14F-4D97-AF65-F5344CB8AC3E}">
        <p14:creationId xmlns:p14="http://schemas.microsoft.com/office/powerpoint/2010/main" val="3313639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 we plug in a cache model, </a:t>
            </a:r>
            <a:r>
              <a:rPr lang="en-US" altLang="zh-CN" dirty="0" smtClean="0"/>
              <a:t>this</a:t>
            </a:r>
            <a:r>
              <a:rPr lang="en-US" altLang="zh-CN" baseline="0" dirty="0" smtClean="0"/>
              <a:t> will be a sound </a:t>
            </a:r>
            <a:r>
              <a:rPr lang="en-US" altLang="zh-CN" dirty="0" smtClean="0"/>
              <a:t>speculative </a:t>
            </a:r>
            <a:r>
              <a:rPr lang="en-US" altLang="zh-CN" dirty="0"/>
              <a:t>cache </a:t>
            </a:r>
            <a:r>
              <a:rPr lang="en-US" altLang="zh-CN" dirty="0" smtClean="0"/>
              <a:t>analysis procedure. </a:t>
            </a:r>
            <a:endParaRPr lang="zh-CN" altLang="en-US" dirty="0"/>
          </a:p>
        </p:txBody>
      </p:sp>
    </p:spTree>
    <p:extLst>
      <p:ext uri="{BB962C8B-B14F-4D97-AF65-F5344CB8AC3E}">
        <p14:creationId xmlns:p14="http://schemas.microsoft.com/office/powerpoint/2010/main" val="253488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 we plug in a </a:t>
            </a:r>
            <a:r>
              <a:rPr lang="en-US" altLang="zh-CN" dirty="0" smtClean="0"/>
              <a:t>pipeline model</a:t>
            </a:r>
            <a:r>
              <a:rPr lang="en-US" altLang="zh-CN" dirty="0"/>
              <a:t>, </a:t>
            </a:r>
            <a:r>
              <a:rPr lang="en-US" altLang="zh-CN" dirty="0" smtClean="0"/>
              <a:t>this</a:t>
            </a:r>
            <a:r>
              <a:rPr lang="en-US" altLang="zh-CN" baseline="0" dirty="0" smtClean="0"/>
              <a:t> will be a sound </a:t>
            </a:r>
            <a:r>
              <a:rPr lang="en-US" altLang="zh-CN" dirty="0" smtClean="0"/>
              <a:t>speculative pipeline analysis procedure. </a:t>
            </a:r>
            <a:endParaRPr lang="zh-CN" altLang="en-US" dirty="0"/>
          </a:p>
        </p:txBody>
      </p:sp>
    </p:spTree>
    <p:extLst>
      <p:ext uri="{BB962C8B-B14F-4D97-AF65-F5344CB8AC3E}">
        <p14:creationId xmlns:p14="http://schemas.microsoft.com/office/powerpoint/2010/main" val="90752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sz="1200" b="0" i="0" kern="1200" dirty="0" smtClean="0">
                <a:solidFill>
                  <a:schemeClr val="tx1"/>
                </a:solidFill>
                <a:effectLst/>
                <a:latin typeface="Calibri" panose="020F0502020204030204" pitchFamily="34" charset="0"/>
                <a:ea typeface="宋体" panose="02010600030101010101" pitchFamily="2" charset="-122"/>
                <a:cs typeface="+mn-cs"/>
              </a:rPr>
              <a:t>Our work is motivated by the tech</a:t>
            </a:r>
            <a:r>
              <a:rPr lang="en-US" sz="1200" b="0" i="0" kern="1200" baseline="0" dirty="0" smtClean="0">
                <a:solidFill>
                  <a:schemeClr val="tx1"/>
                </a:solidFill>
                <a:effectLst/>
                <a:latin typeface="Calibri" panose="020F0502020204030204" pitchFamily="34" charset="0"/>
                <a:ea typeface="宋体" panose="02010600030101010101" pitchFamily="2" charset="-122"/>
                <a:cs typeface="+mn-cs"/>
              </a:rPr>
              <a:t> </a:t>
            </a:r>
            <a:r>
              <a:rPr lang="en-US" sz="1200" b="0" i="0" kern="1200" dirty="0" smtClean="0">
                <a:solidFill>
                  <a:schemeClr val="tx1"/>
                </a:solidFill>
                <a:effectLst/>
                <a:latin typeface="Calibri" panose="020F0502020204030204" pitchFamily="34" charset="0"/>
                <a:ea typeface="宋体" panose="02010600030101010101" pitchFamily="2" charset="-122"/>
                <a:cs typeface="+mn-cs"/>
              </a:rPr>
              <a:t>news in January 2018, when a group of researchers uncovered two serious</a:t>
            </a:r>
            <a:r>
              <a:rPr lang="en-US" sz="1200" b="0" i="0" kern="1200" baseline="0" dirty="0" smtClean="0">
                <a:solidFill>
                  <a:schemeClr val="tx1"/>
                </a:solidFill>
                <a:effectLst/>
                <a:latin typeface="Calibri" panose="020F0502020204030204" pitchFamily="34" charset="0"/>
                <a:ea typeface="宋体" panose="02010600030101010101" pitchFamily="2" charset="-122"/>
                <a:cs typeface="+mn-cs"/>
              </a:rPr>
              <a:t> </a:t>
            </a:r>
            <a:r>
              <a:rPr lang="en-US" sz="1200" b="0" i="0" kern="1200" dirty="0" smtClean="0">
                <a:solidFill>
                  <a:schemeClr val="tx1"/>
                </a:solidFill>
                <a:effectLst/>
                <a:latin typeface="Calibri" panose="020F0502020204030204" pitchFamily="34" charset="0"/>
                <a:ea typeface="宋体" panose="02010600030101010101" pitchFamily="2" charset="-122"/>
                <a:cs typeface="+mn-cs"/>
              </a:rPr>
              <a:t>flaws in many of the x86 processors. The impact was big</a:t>
            </a:r>
            <a:r>
              <a:rPr lang="en-US" sz="1200" b="0" i="0" kern="1200" baseline="0" dirty="0" smtClean="0">
                <a:solidFill>
                  <a:schemeClr val="tx1"/>
                </a:solidFill>
                <a:effectLst/>
                <a:latin typeface="Calibri" panose="020F0502020204030204" pitchFamily="34" charset="0"/>
                <a:ea typeface="宋体" panose="02010600030101010101" pitchFamily="2" charset="-122"/>
                <a:cs typeface="+mn-cs"/>
              </a:rPr>
              <a:t> because they affected CPUs</a:t>
            </a:r>
            <a:r>
              <a:rPr lang="en-US" sz="1200" b="0" i="0" kern="1200" dirty="0" smtClean="0">
                <a:solidFill>
                  <a:schemeClr val="tx1"/>
                </a:solidFill>
                <a:effectLst/>
                <a:latin typeface="Calibri" panose="020F0502020204030204" pitchFamily="34" charset="0"/>
                <a:ea typeface="宋体" panose="02010600030101010101" pitchFamily="2" charset="-122"/>
                <a:cs typeface="+mn-cs"/>
              </a:rPr>
              <a:t> produced as far back as in 1995…</a:t>
            </a:r>
          </a:p>
          <a:p>
            <a:pPr eaLnBrk="1" hangingPunct="1"/>
            <a:endParaRPr lang="en-US" altLang="zh-CN" sz="1400" dirty="0"/>
          </a:p>
        </p:txBody>
      </p:sp>
      <p:sp>
        <p:nvSpPr>
          <p:cNvPr id="8196"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232B28B-1090-47EE-A548-15CB536A8AA5}" type="slidenum">
              <a:rPr lang="zh-CN" altLang="en-US" smtClean="0"/>
              <a:pPr/>
              <a:t>2</a:t>
            </a:fld>
            <a:endParaRPr lang="zh-CN" altLang="en-US"/>
          </a:p>
        </p:txBody>
      </p:sp>
    </p:spTree>
    <p:extLst>
      <p:ext uri="{BB962C8B-B14F-4D97-AF65-F5344CB8AC3E}">
        <p14:creationId xmlns:p14="http://schemas.microsoft.com/office/powerpoint/2010/main" val="490617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 we plug in a </a:t>
            </a:r>
            <a:r>
              <a:rPr lang="en-US" altLang="zh-CN" dirty="0" smtClean="0"/>
              <a:t>power leakage </a:t>
            </a:r>
            <a:r>
              <a:rPr lang="en-US" altLang="zh-CN" dirty="0"/>
              <a:t>model, </a:t>
            </a:r>
            <a:r>
              <a:rPr lang="en-US" altLang="zh-CN" dirty="0" smtClean="0"/>
              <a:t>this will be a sound speculative power side channel analysis procedure.</a:t>
            </a:r>
          </a:p>
          <a:p>
            <a:endParaRPr lang="en-US" altLang="zh-CN" dirty="0" smtClean="0"/>
          </a:p>
          <a:p>
            <a:r>
              <a:rPr lang="en-US" altLang="zh-CN" dirty="0" smtClean="0"/>
              <a:t>That’s why</a:t>
            </a:r>
            <a:r>
              <a:rPr lang="en-US" altLang="zh-CN" baseline="0" dirty="0" smtClean="0"/>
              <a:t> we say it’s a “unified” framework.</a:t>
            </a:r>
            <a:r>
              <a:rPr lang="en-US" altLang="zh-CN" dirty="0" smtClean="0"/>
              <a:t> </a:t>
            </a:r>
            <a:endParaRPr lang="zh-CN" altLang="en-US" dirty="0"/>
          </a:p>
        </p:txBody>
      </p:sp>
    </p:spTree>
    <p:extLst>
      <p:ext uri="{BB962C8B-B14F-4D97-AF65-F5344CB8AC3E}">
        <p14:creationId xmlns:p14="http://schemas.microsoft.com/office/powerpoint/2010/main" val="1368962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Next, I will highlight the main ideas underlying</a:t>
            </a:r>
            <a:r>
              <a:rPr lang="en-US" altLang="en-US" baseline="0" dirty="0" smtClean="0"/>
              <a:t> our method.</a:t>
            </a:r>
          </a:p>
        </p:txBody>
      </p:sp>
      <p:sp>
        <p:nvSpPr>
          <p:cNvPr id="22532"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A348977-C766-489A-9904-8FD75C0541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91250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is </a:t>
            </a:r>
            <a:r>
              <a:rPr lang="en-US" altLang="zh-CN" dirty="0" smtClean="0"/>
              <a:t>a normal CFG, where the two</a:t>
            </a:r>
            <a:r>
              <a:rPr lang="en-US" altLang="zh-CN" baseline="0" dirty="0" smtClean="0"/>
              <a:t> branches are controlled by the if-condition.</a:t>
            </a:r>
          </a:p>
        </p:txBody>
      </p:sp>
    </p:spTree>
    <p:extLst>
      <p:ext uri="{BB962C8B-B14F-4D97-AF65-F5344CB8AC3E}">
        <p14:creationId xmlns:p14="http://schemas.microsoft.com/office/powerpoint/2010/main" val="370984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So, it would either go</a:t>
            </a:r>
            <a:r>
              <a:rPr lang="en-US" altLang="zh-CN" baseline="0" dirty="0" smtClean="0"/>
              <a:t> to the left, or go to the right.</a:t>
            </a:r>
          </a:p>
        </p:txBody>
      </p:sp>
    </p:spTree>
    <p:extLst>
      <p:ext uri="{BB962C8B-B14F-4D97-AF65-F5344CB8AC3E}">
        <p14:creationId xmlns:p14="http://schemas.microsoft.com/office/powerpoint/2010/main" val="3180518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a virtual CFG, both branches may be executed, as shown by the RED lines. Here, the branch predictor of the CPU</a:t>
            </a:r>
            <a:r>
              <a:rPr lang="en-US" altLang="zh-CN" baseline="0" dirty="0" smtClean="0"/>
              <a:t> made a mistake, so after executing a few instructions in the ELSE branch, the CPU backtracks and executes the THEN branch.</a:t>
            </a:r>
          </a:p>
          <a:p>
            <a:r>
              <a:rPr lang="en-US" altLang="zh-CN" dirty="0" smtClean="0"/>
              <a:t>Since rollback </a:t>
            </a:r>
            <a:r>
              <a:rPr lang="en-US" altLang="zh-CN" dirty="0"/>
              <a:t>may </a:t>
            </a:r>
            <a:r>
              <a:rPr lang="en-US" altLang="zh-CN" dirty="0" smtClean="0"/>
              <a:t>occur at </a:t>
            </a:r>
            <a:r>
              <a:rPr lang="en-US" altLang="zh-CN" dirty="0"/>
              <a:t>any </a:t>
            </a:r>
            <a:r>
              <a:rPr lang="en-US" altLang="zh-CN" dirty="0" smtClean="0"/>
              <a:t>moment, there can</a:t>
            </a:r>
            <a:r>
              <a:rPr lang="en-US" altLang="zh-CN" baseline="0" dirty="0" smtClean="0"/>
              <a:t> be more than one possibilities.</a:t>
            </a:r>
          </a:p>
        </p:txBody>
      </p:sp>
    </p:spTree>
    <p:extLst>
      <p:ext uri="{BB962C8B-B14F-4D97-AF65-F5344CB8AC3E}">
        <p14:creationId xmlns:p14="http://schemas.microsoft.com/office/powerpoint/2010/main" val="57532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However, the </a:t>
            </a:r>
            <a:r>
              <a:rPr lang="en-US" altLang="zh-CN" dirty="0" smtClean="0"/>
              <a:t>speculation depth is bounded since the hardware resource inside a</a:t>
            </a:r>
            <a:r>
              <a:rPr lang="en-US" altLang="zh-CN" baseline="0" dirty="0" smtClean="0"/>
              <a:t> CPU is finite. The bound is often related to the number of speculative instructions. However, it’s not just the number, but also the type of instructions. If there are lots of branching instructions, the depth is going to be shallower. If there are some faults, such as division-by-zero, the depth is going to be even shallower.</a:t>
            </a:r>
          </a:p>
          <a:p>
            <a:endParaRPr lang="en-US" altLang="zh-CN" baseline="0" dirty="0" smtClean="0"/>
          </a:p>
          <a:p>
            <a:r>
              <a:rPr lang="en-US" altLang="zh-CN" baseline="0" dirty="0" smtClean="0"/>
              <a:t>Fortunately, our method can handle all of them. Given a configuration file of a specific CPU platform, our method will construct the virtual CFG accordingly, to soundly model the impact of speculative execution on that platform.</a:t>
            </a:r>
          </a:p>
        </p:txBody>
      </p:sp>
    </p:spTree>
    <p:extLst>
      <p:ext uri="{BB962C8B-B14F-4D97-AF65-F5344CB8AC3E}">
        <p14:creationId xmlns:p14="http://schemas.microsoft.com/office/powerpoint/2010/main" val="1355142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a:t>
            </a:r>
            <a:r>
              <a:rPr lang="en-US" altLang="zh-CN" baseline="0" dirty="0" smtClean="0"/>
              <a:t> static analysis, we normally don’t explore each control flow path separately, since it will lead to state space explosion. So, an important problem is to determine when to merge, and how to merge, all these control flow paths.</a:t>
            </a:r>
          </a:p>
          <a:p>
            <a:r>
              <a:rPr lang="en-US" altLang="zh-CN" baseline="0" dirty="0" smtClean="0"/>
              <a:t>Here, one option is to keep all the RED virtual flow paths separately, until they reach the exit node, and merge them with the normal control flow.</a:t>
            </a:r>
          </a:p>
        </p:txBody>
      </p:sp>
    </p:spTree>
    <p:extLst>
      <p:ext uri="{BB962C8B-B14F-4D97-AF65-F5344CB8AC3E}">
        <p14:creationId xmlns:p14="http://schemas.microsoft.com/office/powerpoint/2010/main" val="3914408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Another option is to more aggressively merge.</a:t>
            </a:r>
            <a:r>
              <a:rPr lang="en-US" altLang="zh-CN" baseline="0" dirty="0" smtClean="0"/>
              <a:t> Right after rollback, we can merge the virtual flow with the normal flow, and propagate the merged state downward.</a:t>
            </a:r>
            <a:endParaRPr lang="zh-CN" altLang="en-US" dirty="0"/>
          </a:p>
        </p:txBody>
      </p:sp>
    </p:spTree>
    <p:extLst>
      <p:ext uri="{BB962C8B-B14F-4D97-AF65-F5344CB8AC3E}">
        <p14:creationId xmlns:p14="http://schemas.microsoft.com/office/powerpoint/2010/main" val="2905409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There is also a middle ground. Right</a:t>
            </a:r>
            <a:r>
              <a:rPr lang="en-US" altLang="zh-CN" baseline="0" dirty="0" smtClean="0"/>
              <a:t> after rollback, we merge all the virtual flow paths, but keep the merged state separate from the main flow. We propagate both states down and then merge them.</a:t>
            </a:r>
          </a:p>
          <a:p>
            <a:endParaRPr lang="en-US" altLang="zh-CN" baseline="0" dirty="0" smtClean="0"/>
          </a:p>
          <a:p>
            <a:r>
              <a:rPr lang="en-US" altLang="zh-CN" baseline="0" dirty="0" smtClean="0"/>
              <a:t>We have thoroughly evaluated all these different merging strategies, and based on the current set of benchmark programs, we have reached the conclusion that, often times, the middle ground is the best.</a:t>
            </a:r>
            <a:endParaRPr lang="zh-CN" altLang="en-US" dirty="0"/>
          </a:p>
        </p:txBody>
      </p:sp>
    </p:spTree>
    <p:extLst>
      <p:ext uri="{BB962C8B-B14F-4D97-AF65-F5344CB8AC3E}">
        <p14:creationId xmlns:p14="http://schemas.microsoft.com/office/powerpoint/2010/main" val="3088546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call this merging strategy “just-in-time” merging.</a:t>
            </a:r>
            <a:endParaRPr lang="zh-CN" altLang="en-US" dirty="0"/>
          </a:p>
        </p:txBody>
      </p:sp>
    </p:spTree>
    <p:extLst>
      <p:ext uri="{BB962C8B-B14F-4D97-AF65-F5344CB8AC3E}">
        <p14:creationId xmlns:p14="http://schemas.microsoft.com/office/powerpoint/2010/main" val="205628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zh-CN" sz="1400" dirty="0" smtClean="0"/>
              <a:t>As many of us already know, there are several</a:t>
            </a:r>
            <a:r>
              <a:rPr lang="en-US" altLang="zh-CN" sz="1400" baseline="0" dirty="0" smtClean="0"/>
              <a:t> techniques required for carrying out the exploits, but two important things are (1) cache timing side channel leak, and (2) an optimization inside the CPU called speculative execution. Unfortunately, existing technique for program analysis were not able to handle them.</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altLang="zh-CN" sz="1400"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altLang="zh-CN" sz="1400" baseline="0" dirty="0" smtClean="0"/>
              <a:t>What we would like to do, in this project, is to make static analysis, or more broadly, program verifiers, sound again in handling them.</a:t>
            </a:r>
          </a:p>
        </p:txBody>
      </p:sp>
      <p:sp>
        <p:nvSpPr>
          <p:cNvPr id="8196"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232B28B-1090-47EE-A548-15CB536A8AA5}" type="slidenum">
              <a:rPr lang="zh-CN" altLang="en-US" smtClean="0"/>
              <a:pPr/>
              <a:t>3</a:t>
            </a:fld>
            <a:endParaRPr lang="zh-CN" altLang="en-US"/>
          </a:p>
        </p:txBody>
      </p:sp>
    </p:spTree>
    <p:extLst>
      <p:ext uri="{BB962C8B-B14F-4D97-AF65-F5344CB8AC3E}">
        <p14:creationId xmlns:p14="http://schemas.microsoft.com/office/powerpoint/2010/main" val="1958346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Another important idea is “dynamic bounding” of the speculation</a:t>
            </a:r>
            <a:r>
              <a:rPr lang="en-US" altLang="zh-CN" baseline="0" dirty="0" smtClean="0"/>
              <a:t> depth. If we know, before hand, that a certain branch condition relies only on variables that are always loaded into the cache, then the speculative execution depth is going to be a lot shallower. This leads to fewer virtual flow paths, and therefore, more accurate analysis results.  However, in general, we don’t know which branch condition leads to must-hits. After all, we are doing must-hit analysis.</a:t>
            </a:r>
            <a:endParaRPr lang="zh-CN" altLang="en-US" dirty="0"/>
          </a:p>
        </p:txBody>
      </p:sp>
    </p:spTree>
    <p:extLst>
      <p:ext uri="{BB962C8B-B14F-4D97-AF65-F5344CB8AC3E}">
        <p14:creationId xmlns:p14="http://schemas.microsoft.com/office/powerpoint/2010/main" val="652717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However, as our must-hit analysis continues, gradually, we may</a:t>
            </a:r>
            <a:r>
              <a:rPr lang="en-US" altLang="zh-CN" baseline="0" dirty="0" smtClean="0"/>
              <a:t> really that some branch conditions are related to must-hits. In such cases, we can dynamically reduce the speculative execution depths, by using a smaller bound.</a:t>
            </a:r>
            <a:endParaRPr lang="zh-CN" altLang="en-US" dirty="0"/>
          </a:p>
        </p:txBody>
      </p:sp>
    </p:spTree>
    <p:extLst>
      <p:ext uri="{BB962C8B-B14F-4D97-AF65-F5344CB8AC3E}">
        <p14:creationId xmlns:p14="http://schemas.microsoft.com/office/powerpoint/2010/main" val="2053251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 am not supposed to show you the pseudo code, since there is no time to digest the algorithm in this</a:t>
            </a:r>
            <a:r>
              <a:rPr lang="en-US" altLang="zh-CN" baseline="0" dirty="0" smtClean="0"/>
              <a:t> type of short talks. What I really want to do, here, is to flip through the slides quickly, so you get an idea how much we have modified the baseline abstract interpretation framework.</a:t>
            </a:r>
          </a:p>
          <a:p>
            <a:endParaRPr lang="en-US" altLang="zh-CN" baseline="0" dirty="0" smtClean="0"/>
          </a:p>
          <a:p>
            <a:r>
              <a:rPr lang="en-US" altLang="zh-CN" baseline="0" dirty="0" smtClean="0"/>
              <a:t>The short answer is “not much” – our modification is minimal, and that’s a virtue.</a:t>
            </a:r>
            <a:endParaRPr lang="zh-CN" altLang="en-US" dirty="0"/>
          </a:p>
        </p:txBody>
      </p:sp>
    </p:spTree>
    <p:extLst>
      <p:ext uri="{BB962C8B-B14F-4D97-AF65-F5344CB8AC3E}">
        <p14:creationId xmlns:p14="http://schemas.microsoft.com/office/powerpoint/2010/main" val="733685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a:t>
            </a:r>
            <a:r>
              <a:rPr lang="en-US" altLang="zh-CN" baseline="0" dirty="0" smtClean="0"/>
              <a:t> baseline algorithm relies on a standard work-list based iteration to compute, for each program location, an over-approximated set of program states. </a:t>
            </a:r>
            <a:endParaRPr lang="zh-CN" altLang="en-US" dirty="0"/>
          </a:p>
        </p:txBody>
      </p:sp>
    </p:spTree>
    <p:extLst>
      <p:ext uri="{BB962C8B-B14F-4D97-AF65-F5344CB8AC3E}">
        <p14:creationId xmlns:p14="http://schemas.microsoft.com/office/powerpoint/2010/main" val="3641474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Within each iteration, it takes the current states,</a:t>
            </a:r>
            <a:r>
              <a:rPr lang="en-US" altLang="zh-CN" baseline="0" dirty="0" smtClean="0"/>
              <a:t> pushes them through the “transfer function”, to compute the next states as a result of executing a basic block of instructions.</a:t>
            </a:r>
            <a:endParaRPr lang="zh-CN" altLang="en-US" dirty="0"/>
          </a:p>
        </p:txBody>
      </p:sp>
    </p:spTree>
    <p:extLst>
      <p:ext uri="{BB962C8B-B14F-4D97-AF65-F5344CB8AC3E}">
        <p14:creationId xmlns:p14="http://schemas.microsoft.com/office/powerpoint/2010/main" val="2232021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model speculative execution, the minimal modification we need is to replace</a:t>
            </a:r>
            <a:r>
              <a:rPr lang="en-US" altLang="zh-CN" baseline="0" dirty="0" smtClean="0"/>
              <a:t> the normal CFG with VCFG, which has both normal and virtual flows.</a:t>
            </a:r>
          </a:p>
          <a:p>
            <a:endParaRPr lang="en-US" altLang="zh-CN" baseline="0" dirty="0" smtClean="0"/>
          </a:p>
          <a:p>
            <a:r>
              <a:rPr lang="en-US" altLang="zh-CN" baseline="0" dirty="0" smtClean="0"/>
              <a:t>This will actually be a sound analysis, although it’s not going to be very good, since there is no special handling of merging, bounding, and other details.</a:t>
            </a:r>
            <a:endParaRPr lang="zh-CN" altLang="en-US" dirty="0"/>
          </a:p>
        </p:txBody>
      </p:sp>
    </p:spTree>
    <p:extLst>
      <p:ext uri="{BB962C8B-B14F-4D97-AF65-F5344CB8AC3E}">
        <p14:creationId xmlns:p14="http://schemas.microsoft.com/office/powerpoint/2010/main" val="2991367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the actual algorithm, we keep the normal and virtual flow paths separate, and only merge until they reach certain program points.</a:t>
            </a:r>
            <a:r>
              <a:rPr lang="en-US" altLang="zh-CN" baseline="0" dirty="0" smtClean="0"/>
              <a:t> </a:t>
            </a:r>
          </a:p>
          <a:p>
            <a:r>
              <a:rPr lang="en-US" altLang="zh-CN" baseline="0" dirty="0" smtClean="0"/>
              <a:t>To do that, we assign program sates two different colors: black for normal program states, and red for speculative program states.</a:t>
            </a:r>
          </a:p>
        </p:txBody>
      </p:sp>
    </p:spTree>
    <p:extLst>
      <p:ext uri="{BB962C8B-B14F-4D97-AF65-F5344CB8AC3E}">
        <p14:creationId xmlns:p14="http://schemas.microsoft.com/office/powerpoint/2010/main" val="2638694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 cache analysis, the program states are actually cache states: we don’t care</a:t>
            </a:r>
            <a:r>
              <a:rPr lang="en-US" altLang="zh-CN" baseline="0" dirty="0" smtClean="0"/>
              <a:t> about values of the normal program variables, or relationships among these variables. We only care about, for each variable, the ages of their corresponding cache lines. </a:t>
            </a:r>
          </a:p>
          <a:p>
            <a:r>
              <a:rPr lang="en-US" altLang="zh-CN" baseline="0" dirty="0" smtClean="0"/>
              <a:t>In this figure, a is the youngest and d is the oldest in this cache. After executing the instruction “READ b”, variable be becomes the youngest, a becomes older, while c and d remain unchanged.</a:t>
            </a:r>
          </a:p>
          <a:p>
            <a:r>
              <a:rPr lang="en-US" altLang="zh-CN" baseline="0" dirty="0" smtClean="0"/>
              <a:t>When two program paths are merged, the resulting state contains a variable only if that variable appears in both of the two states – since what we are doing is a MUST-HIT analysis.</a:t>
            </a:r>
          </a:p>
        </p:txBody>
      </p:sp>
    </p:spTree>
    <p:extLst>
      <p:ext uri="{BB962C8B-B14F-4D97-AF65-F5344CB8AC3E}">
        <p14:creationId xmlns:p14="http://schemas.microsoft.com/office/powerpoint/2010/main" val="4240680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is the original merge </a:t>
            </a:r>
            <a:r>
              <a:rPr lang="en-US" altLang="zh-CN" dirty="0" smtClean="0"/>
              <a:t>operation. It is fast. However,</a:t>
            </a:r>
            <a:r>
              <a:rPr lang="en-US" altLang="zh-CN" baseline="0" dirty="0" smtClean="0"/>
              <a:t> it is not very accurate.  For example, in the end, we don’t know which variable might be stored in the second cache line.</a:t>
            </a:r>
          </a:p>
        </p:txBody>
      </p:sp>
    </p:spTree>
    <p:extLst>
      <p:ext uri="{BB962C8B-B14F-4D97-AF65-F5344CB8AC3E}">
        <p14:creationId xmlns:p14="http://schemas.microsoft.com/office/powerpoint/2010/main" val="2984976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is a refined merge operation. In addition to the age,</a:t>
            </a:r>
            <a:r>
              <a:rPr lang="en-US" altLang="zh-CN" baseline="0" dirty="0" smtClean="0"/>
              <a:t> we also have some additional information, for example, that the second cache line might be storing the variable “e”.  This is going to be very useful in some cases.</a:t>
            </a:r>
          </a:p>
        </p:txBody>
      </p:sp>
    </p:spTree>
    <p:extLst>
      <p:ext uri="{BB962C8B-B14F-4D97-AF65-F5344CB8AC3E}">
        <p14:creationId xmlns:p14="http://schemas.microsoft.com/office/powerpoint/2010/main" val="30202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LinLibertineT"/>
              </a:rPr>
              <a:t>Before talking about program analysis, let’s review how </a:t>
            </a:r>
            <a:r>
              <a:rPr lang="en-US" baseline="0" dirty="0" smtClean="0">
                <a:latin typeface="LinLibertineT"/>
              </a:rPr>
              <a:t>cache works.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LinLibertineT"/>
              </a:rPr>
              <a:t>Cache</a:t>
            </a:r>
            <a:r>
              <a:rPr lang="en-US" dirty="0" smtClean="0">
                <a:latin typeface="LinLibertineT"/>
              </a:rPr>
              <a:t> is a small storage area sitting between the fast CPU </a:t>
            </a:r>
            <a:r>
              <a:rPr lang="en-US" dirty="0">
                <a:latin typeface="LinLibertineT"/>
              </a:rPr>
              <a:t>and </a:t>
            </a:r>
            <a:r>
              <a:rPr lang="en-US" dirty="0" smtClean="0">
                <a:latin typeface="LinLibertineT"/>
              </a:rPr>
              <a:t>the often slow main </a:t>
            </a:r>
            <a:r>
              <a:rPr lang="en-US" dirty="0">
                <a:latin typeface="LinLibertineT"/>
              </a:rPr>
              <a:t>memory</a:t>
            </a:r>
            <a:r>
              <a:rPr lang="en-US" dirty="0" smtClean="0">
                <a:latin typeface="LinLibertineT"/>
              </a:rPr>
              <a:t>. If the CPU want to execute a load instruction, for instance, it would first check if the data is already in the cache. If the answer</a:t>
            </a:r>
            <a:r>
              <a:rPr lang="en-US" baseline="0" dirty="0" smtClean="0">
                <a:latin typeface="LinLibertineT"/>
              </a:rPr>
              <a:t> is yes, this is going to be very fast. Otherwise, the data has to be fetched from the main memory, and it’s going to be very slow. </a:t>
            </a:r>
            <a:r>
              <a:rPr lang="en-US" dirty="0" smtClean="0">
                <a:latin typeface="LinLibertineT"/>
              </a:rPr>
              <a:t>The difference in the execution time may be used the</a:t>
            </a:r>
            <a:r>
              <a:rPr lang="en-US" baseline="0" dirty="0" smtClean="0">
                <a:latin typeface="LinLibertineT"/>
              </a:rPr>
              <a:t> deduce </a:t>
            </a:r>
            <a:r>
              <a:rPr lang="en-US" dirty="0" smtClean="0">
                <a:latin typeface="LinLibertineT"/>
              </a:rPr>
              <a:t>sensitive information.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LinLibertineT"/>
              </a:rPr>
              <a:t>How?  Here</a:t>
            </a:r>
            <a:r>
              <a:rPr lang="en-US" baseline="0" dirty="0" smtClean="0">
                <a:latin typeface="LinLibertineT"/>
              </a:rPr>
              <a:t> is a more concrete example (next slide).</a:t>
            </a:r>
            <a:endParaRPr lang="en-US" dirty="0" smtClean="0">
              <a:latin typeface="LinLibertineT"/>
            </a:endParaRPr>
          </a:p>
          <a:p>
            <a:endParaRPr lang="en-US" altLang="zh-CN" dirty="0"/>
          </a:p>
        </p:txBody>
      </p:sp>
      <p:sp>
        <p:nvSpPr>
          <p:cNvPr id="20484"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BB9CFDF-74E5-4C83-9D04-2F650904F890}" type="slidenum">
              <a:rPr lang="zh-CN" altLang="en-US" smtClean="0"/>
              <a:pPr/>
              <a:t>4</a:t>
            </a:fld>
            <a:endParaRPr lang="zh-CN" altLang="en-US"/>
          </a:p>
        </p:txBody>
      </p:sp>
    </p:spTree>
    <p:extLst>
      <p:ext uri="{BB962C8B-B14F-4D97-AF65-F5344CB8AC3E}">
        <p14:creationId xmlns:p14="http://schemas.microsoft.com/office/powerpoint/2010/main" val="266715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Consider</a:t>
            </a:r>
            <a:r>
              <a:rPr lang="en-US" altLang="zh-CN" baseline="0" dirty="0" smtClean="0"/>
              <a:t> a loop over an if-else statement, where the two branches either access b or access c. We know that, since only 3 variables are accessed, we only need 3 cache lines. </a:t>
            </a:r>
          </a:p>
          <a:p>
            <a:r>
              <a:rPr lang="en-US" altLang="zh-CN" baseline="0" dirty="0" smtClean="0"/>
              <a:t>However, with the standard merging operation, the analyzer will actually report that a will be evicted from the cache.</a:t>
            </a:r>
          </a:p>
        </p:txBody>
      </p:sp>
    </p:spTree>
    <p:extLst>
      <p:ext uri="{BB962C8B-B14F-4D97-AF65-F5344CB8AC3E}">
        <p14:creationId xmlns:p14="http://schemas.microsoft.com/office/powerpoint/2010/main" val="147051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If we use our refined merge </a:t>
            </a:r>
            <a:r>
              <a:rPr lang="en-US" altLang="zh-CN" dirty="0" smtClean="0"/>
              <a:t>function, the inaccurate</a:t>
            </a:r>
            <a:r>
              <a:rPr lang="en-US" altLang="zh-CN" baseline="0" dirty="0" smtClean="0"/>
              <a:t> results will not be reported. With the help of the additional information, we know that both b and c are going to be stored in the first two cache lines.</a:t>
            </a:r>
          </a:p>
        </p:txBody>
      </p:sp>
    </p:spTree>
    <p:extLst>
      <p:ext uri="{BB962C8B-B14F-4D97-AF65-F5344CB8AC3E}">
        <p14:creationId xmlns:p14="http://schemas.microsoft.com/office/powerpoint/2010/main" val="827541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After three iterations, </a:t>
            </a:r>
            <a:r>
              <a:rPr lang="en-US" altLang="zh-CN" dirty="0"/>
              <a:t>the cache state </a:t>
            </a:r>
            <a:r>
              <a:rPr lang="en-US" altLang="zh-CN" dirty="0" smtClean="0"/>
              <a:t>reaches a fixed point.</a:t>
            </a:r>
          </a:p>
        </p:txBody>
      </p:sp>
    </p:spTree>
    <p:extLst>
      <p:ext uri="{BB962C8B-B14F-4D97-AF65-F5344CB8AC3E}">
        <p14:creationId xmlns:p14="http://schemas.microsoft.com/office/powerpoint/2010/main" val="1689843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recap, here</a:t>
            </a:r>
            <a:r>
              <a:rPr lang="en-US" altLang="zh-CN" baseline="0" dirty="0" smtClean="0"/>
              <a:t> is the pseudo code with standard merging.</a:t>
            </a:r>
            <a:endParaRPr lang="zh-CN" altLang="en-US" dirty="0"/>
          </a:p>
        </p:txBody>
      </p:sp>
    </p:spTree>
    <p:extLst>
      <p:ext uri="{BB962C8B-B14F-4D97-AF65-F5344CB8AC3E}">
        <p14:creationId xmlns:p14="http://schemas.microsoft.com/office/powerpoint/2010/main" val="2430540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is the optimized merging.</a:t>
            </a:r>
          </a:p>
        </p:txBody>
      </p:sp>
    </p:spTree>
    <p:extLst>
      <p:ext uri="{BB962C8B-B14F-4D97-AF65-F5344CB8AC3E}">
        <p14:creationId xmlns:p14="http://schemas.microsoft.com/office/powerpoint/2010/main" val="3637253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addition, we also add</a:t>
            </a:r>
            <a:r>
              <a:rPr lang="en-US" altLang="zh-CN" baseline="0" dirty="0" smtClean="0"/>
              <a:t> “widening” to deal with the converging of the fixed-point computation under loops.</a:t>
            </a:r>
            <a:endParaRPr lang="zh-CN" altLang="en-US" dirty="0"/>
          </a:p>
        </p:txBody>
      </p:sp>
    </p:spTree>
    <p:extLst>
      <p:ext uri="{BB962C8B-B14F-4D97-AF65-F5344CB8AC3E}">
        <p14:creationId xmlns:p14="http://schemas.microsoft.com/office/powerpoint/2010/main" val="805777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en-US" altLang="zh-CN" baseline="0" dirty="0" smtClean="0"/>
              <a:t> also handle nested branches, by assigning one color to each speculatively executed flow.  There can be many colors, but the structure of the algorithm remains unchanged.</a:t>
            </a:r>
            <a:endParaRPr lang="zh-CN" altLang="en-US" dirty="0"/>
          </a:p>
        </p:txBody>
      </p:sp>
    </p:spTree>
    <p:extLst>
      <p:ext uri="{BB962C8B-B14F-4D97-AF65-F5344CB8AC3E}">
        <p14:creationId xmlns:p14="http://schemas.microsoft.com/office/powerpoint/2010/main" val="2809317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Next</a:t>
            </a:r>
            <a:r>
              <a:rPr lang="en-US" altLang="en-US" baseline="0" dirty="0" smtClean="0"/>
              <a:t>, I will show you the results of our experimental evaluation.</a:t>
            </a:r>
            <a:endParaRPr lang="en-US" altLang="en-US" dirty="0"/>
          </a:p>
        </p:txBody>
      </p:sp>
      <p:sp>
        <p:nvSpPr>
          <p:cNvPr id="22532"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A348977-C766-489A-9904-8FD75C0541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71414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experiments were designed to answer the following two questions:…</a:t>
            </a:r>
          </a:p>
          <a:p>
            <a:r>
              <a:rPr lang="en-US" altLang="zh-CN" dirty="0" smtClean="0"/>
              <a:t>The benchmarks</a:t>
            </a:r>
            <a:r>
              <a:rPr lang="en-US" altLang="zh-CN" baseline="0" dirty="0" smtClean="0"/>
              <a:t> are for two applications:…</a:t>
            </a:r>
          </a:p>
        </p:txBody>
      </p:sp>
    </p:spTree>
    <p:extLst>
      <p:ext uri="{BB962C8B-B14F-4D97-AF65-F5344CB8AC3E}">
        <p14:creationId xmlns:p14="http://schemas.microsoft.com/office/powerpoint/2010/main" val="3265322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are the results of our timing leak detection experiments.  The buffer size are related to the client programs, which invoke the cryptograph programs.</a:t>
            </a:r>
            <a:endParaRPr lang="en-US" altLang="zh-CN" dirty="0"/>
          </a:p>
        </p:txBody>
      </p:sp>
    </p:spTree>
    <p:extLst>
      <p:ext uri="{BB962C8B-B14F-4D97-AF65-F5344CB8AC3E}">
        <p14:creationId xmlns:p14="http://schemas.microsoft.com/office/powerpoint/2010/main" val="417175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zh-CN" sz="1400" dirty="0" smtClean="0"/>
              <a:t>In this function, the input is secret. </a:t>
            </a:r>
            <a:r>
              <a:rPr lang="en-US" altLang="zh-CN" sz="1400" baseline="0" dirty="0" smtClean="0"/>
              <a:t>If we use the sensitive input as index to access an array, there may be danger.  Assume that before executing the load instruction, the first 64 bytes of this array are already stored in the cache. Then, it is possible to infer the value range of secret, by measuring the execution time of this load instruction. </a:t>
            </a:r>
          </a:p>
          <a:p>
            <a:pPr eaLnBrk="1" hangingPunct="1"/>
            <a:endParaRPr lang="en-US" altLang="zh-CN" sz="1400" baseline="0" dirty="0" smtClean="0"/>
          </a:p>
          <a:p>
            <a:pPr eaLnBrk="1" hangingPunct="1"/>
            <a:r>
              <a:rPr lang="en-US" altLang="zh-CN" sz="1400" baseline="0" dirty="0" smtClean="0"/>
              <a:t>Why is that?  If it takes 1-2 CPU cycles, obviously, the value of secret is less than 64, since it’s a cache hit.</a:t>
            </a:r>
          </a:p>
          <a:p>
            <a:pPr eaLnBrk="1" hangingPunct="1"/>
            <a:r>
              <a:rPr lang="en-US" altLang="zh-CN" sz="1400" baseline="0" dirty="0" smtClean="0"/>
              <a:t>But if it takes, say, 100 CPU cycles, obviously, the value of secret is greater than or equal to 64.</a:t>
            </a:r>
          </a:p>
          <a:p>
            <a:pPr eaLnBrk="1" hangingPunct="1"/>
            <a:r>
              <a:rPr lang="en-US" altLang="zh-CN" sz="1400" baseline="0" dirty="0" smtClean="0"/>
              <a:t>In other words, some information of the secret is leaked.</a:t>
            </a:r>
          </a:p>
        </p:txBody>
      </p:sp>
      <p:sp>
        <p:nvSpPr>
          <p:cNvPr id="8196"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232B28B-1090-47EE-A548-15CB536A8AA5}" type="slidenum">
              <a:rPr lang="zh-CN" altLang="en-US" smtClean="0"/>
              <a:pPr/>
              <a:t>5</a:t>
            </a:fld>
            <a:endParaRPr lang="zh-CN" altLang="en-US"/>
          </a:p>
        </p:txBody>
      </p:sp>
    </p:spTree>
    <p:extLst>
      <p:ext uri="{BB962C8B-B14F-4D97-AF65-F5344CB8AC3E}">
        <p14:creationId xmlns:p14="http://schemas.microsoft.com/office/powerpoint/2010/main" val="8012131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While static</a:t>
            </a:r>
            <a:r>
              <a:rPr lang="en-US" altLang="zh-CN" baseline="0" dirty="0" smtClean="0"/>
              <a:t> analyzers that do not model speculative execution say that the programs are leak free, …</a:t>
            </a:r>
            <a:endParaRPr lang="en-US" altLang="zh-CN" dirty="0"/>
          </a:p>
        </p:txBody>
      </p:sp>
    </p:spTree>
    <p:extLst>
      <p:ext uri="{BB962C8B-B14F-4D97-AF65-F5344CB8AC3E}">
        <p14:creationId xmlns:p14="http://schemas.microsoft.com/office/powerpoint/2010/main" val="303767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Our new method has</a:t>
            </a:r>
            <a:r>
              <a:rPr lang="en-US" altLang="zh-CN" baseline="0" dirty="0" smtClean="0"/>
              <a:t> detected leaks.  We have validated the results, using a combination of manual inspection and GEM5 simulation, to confirm that these are indeed leaks.</a:t>
            </a:r>
            <a:endParaRPr lang="en-US" altLang="zh-CN" dirty="0"/>
          </a:p>
        </p:txBody>
      </p:sp>
    </p:spTree>
    <p:extLst>
      <p:ext uri="{BB962C8B-B14F-4D97-AF65-F5344CB8AC3E}">
        <p14:creationId xmlns:p14="http://schemas.microsoft.com/office/powerpoint/2010/main" val="417596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 this des cipher, even the original program (with</a:t>
            </a:r>
            <a:r>
              <a:rPr lang="en-US" altLang="zh-CN" baseline="0" dirty="0" smtClean="0"/>
              <a:t> any client program)</a:t>
            </a:r>
            <a:r>
              <a:rPr lang="en-US" altLang="zh-CN" dirty="0" smtClean="0"/>
              <a:t> contains a user controlled buffer. So we don’t even need a additional buffer.</a:t>
            </a:r>
            <a:endParaRPr lang="zh-CN" altLang="en-US" dirty="0"/>
          </a:p>
        </p:txBody>
      </p:sp>
    </p:spTree>
    <p:extLst>
      <p:ext uri="{BB962C8B-B14F-4D97-AF65-F5344CB8AC3E}">
        <p14:creationId xmlns:p14="http://schemas.microsoft.com/office/powerpoint/2010/main" val="163806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Similarly, for execution time estimation:</a:t>
            </a:r>
            <a:r>
              <a:rPr lang="en-US" altLang="zh-CN" baseline="0" dirty="0" smtClean="0"/>
              <a:t> if the analyzer does not model speculative execution, it would say that a program has at most 25 cache misses (for </a:t>
            </a:r>
            <a:r>
              <a:rPr lang="en-US" altLang="zh-CN" baseline="0" dirty="0" err="1" smtClean="0"/>
              <a:t>adpcm</a:t>
            </a:r>
            <a:r>
              <a:rPr lang="en-US" altLang="zh-CN" baseline="0" dirty="0" smtClean="0"/>
              <a:t>), when in fact, it may have as many as 32 cache misses.  In other words, the existing methods are unsound, and that’s dangerous!</a:t>
            </a:r>
          </a:p>
        </p:txBody>
      </p:sp>
    </p:spTree>
    <p:extLst>
      <p:ext uri="{BB962C8B-B14F-4D97-AF65-F5344CB8AC3E}">
        <p14:creationId xmlns:p14="http://schemas.microsoft.com/office/powerpoint/2010/main" val="3066520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are results</a:t>
            </a:r>
            <a:r>
              <a:rPr lang="en-US" altLang="zh-CN" baseline="0" dirty="0" smtClean="0"/>
              <a:t> of comparing the different merging strategies. </a:t>
            </a:r>
            <a:r>
              <a:rPr lang="en-US" altLang="zh-CN" dirty="0" smtClean="0"/>
              <a:t>Most of the time, our JIT merging</a:t>
            </a:r>
            <a:r>
              <a:rPr lang="en-US" altLang="zh-CN" baseline="0" dirty="0" smtClean="0"/>
              <a:t> strategy is the best: it</a:t>
            </a:r>
            <a:r>
              <a:rPr lang="en-US" altLang="zh-CN" dirty="0" smtClean="0"/>
              <a:t> is more accurate (fewer cache misses), and it is faster, even though the roll-back merging</a:t>
            </a:r>
            <a:r>
              <a:rPr lang="en-US" altLang="zh-CN" baseline="0" dirty="0" smtClean="0"/>
              <a:t> strategy</a:t>
            </a:r>
            <a:r>
              <a:rPr lang="en-US" altLang="zh-CN" dirty="0" smtClean="0"/>
              <a:t> is more aggressive in merging the virtual flow paths.</a:t>
            </a:r>
          </a:p>
        </p:txBody>
      </p:sp>
    </p:spTree>
    <p:extLst>
      <p:ext uri="{BB962C8B-B14F-4D97-AF65-F5344CB8AC3E}">
        <p14:creationId xmlns:p14="http://schemas.microsoft.com/office/powerpoint/2010/main" val="29715180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conclude, we propose a unified framework for extending abstract interpretation so that it can handle speculative execution soundly.</a:t>
            </a:r>
          </a:p>
          <a:p>
            <a:r>
              <a:rPr lang="en-US" smtClean="0">
                <a:hlinkClick r:id="rId3"/>
              </a:rPr>
              <a:t>https://bitbucket.org/mengwu/timingsyn/src/master/</a:t>
            </a:r>
            <a:endParaRPr lang="en-US" baseline="0" dirty="0" smtClean="0"/>
          </a:p>
          <a:p>
            <a:endParaRPr lang="en-US" baseline="0" dirty="0" smtClean="0"/>
          </a:p>
          <a:p>
            <a:r>
              <a:rPr lang="en-US" baseline="0" dirty="0" smtClean="0"/>
              <a:t>For future work, we would like to take a look at other micro-architectural features of the CPU, and evaluate their impact on non-functional properties such as timing and power side channels. </a:t>
            </a:r>
          </a:p>
          <a:p>
            <a:endParaRPr lang="en-US" baseline="0" dirty="0" smtClean="0"/>
          </a:p>
          <a:p>
            <a:r>
              <a:rPr lang="en-US" baseline="0" dirty="0" smtClean="0"/>
              <a:t>In fact, we have already made some progress, including the following paper, to appear in ESEC/FSE in August. </a:t>
            </a:r>
            <a:endParaRPr lang="en-US" dirty="0"/>
          </a:p>
        </p:txBody>
      </p:sp>
      <p:sp>
        <p:nvSpPr>
          <p:cNvPr id="4" name="Slide Number Placeholder 3"/>
          <p:cNvSpPr>
            <a:spLocks noGrp="1"/>
          </p:cNvSpPr>
          <p:nvPr>
            <p:ph type="sldNum" sz="quarter" idx="10"/>
          </p:nvPr>
        </p:nvSpPr>
        <p:spPr/>
        <p:txBody>
          <a:bodyPr/>
          <a:lstStyle/>
          <a:p>
            <a:fld id="{3D37F6C9-B6A5-41E4-9660-D7BE434A93AA}" type="slidenum">
              <a:rPr lang="de-DE" smtClean="0"/>
              <a:pPr/>
              <a:t>55</a:t>
            </a:fld>
            <a:endParaRPr lang="de-DE"/>
          </a:p>
        </p:txBody>
      </p:sp>
    </p:spTree>
    <p:extLst>
      <p:ext uri="{BB962C8B-B14F-4D97-AF65-F5344CB8AC3E}">
        <p14:creationId xmlns:p14="http://schemas.microsoft.com/office/powerpoint/2010/main" val="35146717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r>
              <a:rPr lang="en-US" baseline="0" dirty="0" smtClean="0"/>
              <a:t>Timing is only one of the many side channels. There are more, such as power, EM, …</a:t>
            </a:r>
          </a:p>
          <a:p>
            <a:pPr eaLnBrk="1" hangingPunct="1"/>
            <a:endParaRPr lang="en-US" baseline="0" dirty="0" smtClean="0"/>
          </a:p>
        </p:txBody>
      </p:sp>
      <p:sp>
        <p:nvSpPr>
          <p:cNvPr id="38915" name="Slide Number Placeholder 3"/>
          <p:cNvSpPr>
            <a:spLocks noGrp="1"/>
          </p:cNvSpPr>
          <p:nvPr>
            <p:ph type="sldNum" sz="quarter" idx="5"/>
          </p:nvPr>
        </p:nvSpPr>
        <p:spPr>
          <a:noFill/>
        </p:spPr>
        <p:txBody>
          <a:bodyPr/>
          <a:lstStyle/>
          <a:p>
            <a:pPr marL="0" marR="0" lvl="0" indent="0" algn="r" defTabSz="919163" rtl="0" eaLnBrk="1" fontAlgn="base" latinLnBrk="0" hangingPunct="1">
              <a:lnSpc>
                <a:spcPct val="100000"/>
              </a:lnSpc>
              <a:spcBef>
                <a:spcPct val="0"/>
              </a:spcBef>
              <a:spcAft>
                <a:spcPct val="0"/>
              </a:spcAft>
              <a:buClrTx/>
              <a:buSzTx/>
              <a:buFontTx/>
              <a:buNone/>
              <a:tabLst/>
              <a:defRPr/>
            </a:pPr>
            <a:fld id="{C7139992-FCD7-443C-BE7F-A08593C945D6}" type="slidenum">
              <a:rPr kumimoji="0" lang="en-US" sz="1200" b="0" i="0" u="none" strike="noStrike" kern="1200" cap="none" spc="0" normalizeH="0" baseline="0" noProof="0" smtClean="0">
                <a:ln>
                  <a:noFill/>
                </a:ln>
                <a:solidFill>
                  <a:prstClr val="black"/>
                </a:solidFill>
                <a:effectLst/>
                <a:uLnTx/>
                <a:uFillTx/>
                <a:latin typeface="Calibri" pitchFamily="-107" charset="0"/>
                <a:ea typeface="ＭＳ Ｐゴシック" pitchFamily="-107"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smtClean="0">
              <a:ln>
                <a:noFill/>
              </a:ln>
              <a:solidFill>
                <a:prstClr val="black"/>
              </a:solidFill>
              <a:effectLst/>
              <a:uLnTx/>
              <a:uFillTx/>
              <a:latin typeface="Calibri" pitchFamily="-107" charset="0"/>
              <a:ea typeface="ＭＳ Ｐゴシック" pitchFamily="-107" charset="-128"/>
              <a:cs typeface="+mn-cs"/>
            </a:endParaRPr>
          </a:p>
        </p:txBody>
      </p:sp>
    </p:spTree>
    <p:extLst>
      <p:ext uri="{BB962C8B-B14F-4D97-AF65-F5344CB8AC3E}">
        <p14:creationId xmlns:p14="http://schemas.microsoft.com/office/powerpoint/2010/main" val="17194943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r>
              <a:rPr lang="en-US" baseline="0" dirty="0" smtClean="0"/>
              <a:t>Our group at University of Southern California is interested in developing tools for mitigating them automatically... </a:t>
            </a:r>
            <a:r>
              <a:rPr lang="en-US" smtClean="0">
                <a:hlinkClick r:id="rId3"/>
              </a:rPr>
              <a:t>https://sites.usc.edu/chaowang/publications/</a:t>
            </a:r>
            <a:endParaRPr lang="en-US" baseline="0" smtClean="0"/>
          </a:p>
          <a:p>
            <a:pPr eaLnBrk="1" hangingPunct="1"/>
            <a:endParaRPr lang="en-US" baseline="0" dirty="0" smtClean="0"/>
          </a:p>
        </p:txBody>
      </p:sp>
      <p:sp>
        <p:nvSpPr>
          <p:cNvPr id="38915" name="Slide Number Placeholder 3"/>
          <p:cNvSpPr>
            <a:spLocks noGrp="1"/>
          </p:cNvSpPr>
          <p:nvPr>
            <p:ph type="sldNum" sz="quarter" idx="5"/>
          </p:nvPr>
        </p:nvSpPr>
        <p:spPr>
          <a:noFill/>
        </p:spPr>
        <p:txBody>
          <a:bodyPr/>
          <a:lstStyle/>
          <a:p>
            <a:pPr marL="0" marR="0" lvl="0" indent="0" algn="r" defTabSz="919163" rtl="0" eaLnBrk="1" fontAlgn="base" latinLnBrk="0" hangingPunct="1">
              <a:lnSpc>
                <a:spcPct val="100000"/>
              </a:lnSpc>
              <a:spcBef>
                <a:spcPct val="0"/>
              </a:spcBef>
              <a:spcAft>
                <a:spcPct val="0"/>
              </a:spcAft>
              <a:buClrTx/>
              <a:buSzTx/>
              <a:buFontTx/>
              <a:buNone/>
              <a:tabLst/>
              <a:defRPr/>
            </a:pPr>
            <a:fld id="{C7139992-FCD7-443C-BE7F-A08593C945D6}" type="slidenum">
              <a:rPr kumimoji="0" lang="en-US" sz="1200" b="0" i="0" u="none" strike="noStrike" kern="1200" cap="none" spc="0" normalizeH="0" baseline="0" noProof="0" smtClean="0">
                <a:ln>
                  <a:noFill/>
                </a:ln>
                <a:solidFill>
                  <a:prstClr val="black"/>
                </a:solidFill>
                <a:effectLst/>
                <a:uLnTx/>
                <a:uFillTx/>
                <a:latin typeface="Calibri" pitchFamily="-107" charset="0"/>
                <a:ea typeface="ＭＳ Ｐゴシック" pitchFamily="-107"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smtClean="0">
              <a:ln>
                <a:noFill/>
              </a:ln>
              <a:solidFill>
                <a:prstClr val="black"/>
              </a:solidFill>
              <a:effectLst/>
              <a:uLnTx/>
              <a:uFillTx/>
              <a:latin typeface="Calibri" pitchFamily="-107" charset="0"/>
              <a:ea typeface="ＭＳ Ｐゴシック" pitchFamily="-107" charset="-128"/>
              <a:cs typeface="+mn-cs"/>
            </a:endParaRPr>
          </a:p>
        </p:txBody>
      </p:sp>
    </p:spTree>
    <p:extLst>
      <p:ext uri="{BB962C8B-B14F-4D97-AF65-F5344CB8AC3E}">
        <p14:creationId xmlns:p14="http://schemas.microsoft.com/office/powerpoint/2010/main" val="370751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ormAutofit/>
          </a:bodyPr>
          <a:lstStyle/>
          <a:p>
            <a:pPr eaLnBrk="1" hangingPunct="1"/>
            <a:r>
              <a:rPr lang="en-US" altLang="zh-CN" sz="1400" dirty="0" smtClean="0"/>
              <a:t>Even if you are not concerned with security</a:t>
            </a:r>
            <a:r>
              <a:rPr lang="en-US" altLang="zh-CN" sz="1400" baseline="0" dirty="0" smtClean="0"/>
              <a:t> attacks, there are other applications where analyzing the execution time is critical. </a:t>
            </a:r>
          </a:p>
          <a:p>
            <a:pPr eaLnBrk="1" hangingPunct="1"/>
            <a:r>
              <a:rPr lang="en-US" altLang="zh-CN" sz="1400" baseline="0" dirty="0" smtClean="0"/>
              <a:t>For example, </a:t>
            </a:r>
            <a:r>
              <a:rPr lang="en-US" altLang="zh-CN" sz="1400" dirty="0" smtClean="0"/>
              <a:t>in a</a:t>
            </a:r>
            <a:r>
              <a:rPr lang="en-US" altLang="zh-CN" sz="1400" baseline="0" dirty="0" smtClean="0"/>
              <a:t> real time system where software controls critical components, such as a robotic arm, you want to make sure that a computation task always meets its deadline. This is safety critical, but, how do you guarantee it?</a:t>
            </a:r>
          </a:p>
          <a:p>
            <a:pPr eaLnBrk="1" hangingPunct="1"/>
            <a:r>
              <a:rPr lang="en-US" altLang="zh-CN" sz="1400" dirty="0" smtClean="0"/>
              <a:t>The</a:t>
            </a:r>
            <a:r>
              <a:rPr lang="en-US" altLang="zh-CN" sz="1400" baseline="0" dirty="0" smtClean="0"/>
              <a:t> naïve approach is to ran some simulation or emulation, and measure the actual time taken to execute the program. In such a case, you will get a distribution, where this is the “measured” worst-case scenario. However, there are not-yet-observed worst cases. </a:t>
            </a:r>
          </a:p>
          <a:p>
            <a:pPr eaLnBrk="1" hangingPunct="1"/>
            <a:endParaRPr lang="en-US" altLang="zh-CN" sz="1400" baseline="0" dirty="0" smtClean="0"/>
          </a:p>
          <a:p>
            <a:pPr eaLnBrk="1" hangingPunct="1"/>
            <a:r>
              <a:rPr lang="en-US" altLang="zh-CN" sz="1400" baseline="0" dirty="0" smtClean="0"/>
              <a:t>So, ideally, you would want to perform a sound static program analysis.</a:t>
            </a:r>
          </a:p>
        </p:txBody>
      </p:sp>
      <p:sp>
        <p:nvSpPr>
          <p:cNvPr id="8196"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232B28B-1090-47EE-A548-15CB536A8AA5}" type="slidenum">
              <a:rPr lang="zh-CN" altLang="en-US" smtClean="0"/>
              <a:pPr/>
              <a:t>6</a:t>
            </a:fld>
            <a:endParaRPr lang="zh-CN" altLang="en-US"/>
          </a:p>
        </p:txBody>
      </p:sp>
    </p:spTree>
    <p:extLst>
      <p:ext uri="{BB962C8B-B14F-4D97-AF65-F5344CB8AC3E}">
        <p14:creationId xmlns:p14="http://schemas.microsoft.com/office/powerpoint/2010/main" val="82666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zh-CN" sz="1400" baseline="0" dirty="0" smtClean="0"/>
              <a:t>In the past, static analysis, and in particular, abstract interpretation based static analysis, have been used in applications such as detecting side-channel leaks and estimating the worst-case scenarios in real-time software. The advantage is obvious: since it considers all possible program paths and input values, if it says that (1) there is no leak or (2) the task meets the deadline, it’s a sound proof. However, the soundness guarantee is valid only under “non-speculative” execution.</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altLang="zh-CN" sz="1400"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altLang="zh-CN" sz="1400" baseline="0" dirty="0" smtClean="0"/>
              <a:t>Our main contribution, in this work, is to extend the abstract interpretation framework, to make it sound again under speculative execution.</a:t>
            </a:r>
          </a:p>
        </p:txBody>
      </p:sp>
      <p:sp>
        <p:nvSpPr>
          <p:cNvPr id="8196"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232B28B-1090-47EE-A548-15CB536A8AA5}" type="slidenum">
              <a:rPr lang="zh-CN" altLang="en-US" smtClean="0"/>
              <a:pPr/>
              <a:t>7</a:t>
            </a:fld>
            <a:endParaRPr lang="zh-CN" altLang="en-US"/>
          </a:p>
        </p:txBody>
      </p:sp>
    </p:spTree>
    <p:extLst>
      <p:ext uri="{BB962C8B-B14F-4D97-AF65-F5344CB8AC3E}">
        <p14:creationId xmlns:p14="http://schemas.microsoft.com/office/powerpoint/2010/main" val="8663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In the remainder of this short talk, I will use an example to illustrate the</a:t>
            </a:r>
            <a:r>
              <a:rPr lang="en-US" altLang="en-US" baseline="0" dirty="0" smtClean="0"/>
              <a:t> impact of speculative execution on the soundness of the static analyzer. Then, I will highlight a few ideas underlying our method (due to time limit). Finally, I will show you the results of our experimental evaluation.</a:t>
            </a:r>
            <a:endParaRPr lang="en-US" altLang="en-US" dirty="0"/>
          </a:p>
        </p:txBody>
      </p:sp>
      <p:sp>
        <p:nvSpPr>
          <p:cNvPr id="22532"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A348977-C766-489A-9904-8FD75C0541A6}" type="slidenum">
              <a:rPr lang="zh-CN" altLang="en-US" smtClean="0"/>
              <a:pPr/>
              <a:t>8</a:t>
            </a:fld>
            <a:endParaRPr lang="zh-CN" altLang="en-US"/>
          </a:p>
        </p:txBody>
      </p:sp>
    </p:spTree>
    <p:extLst>
      <p:ext uri="{BB962C8B-B14F-4D97-AF65-F5344CB8AC3E}">
        <p14:creationId xmlns:p14="http://schemas.microsoft.com/office/powerpoint/2010/main" val="375157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a small program, with an array</a:t>
            </a:r>
            <a:r>
              <a:rPr lang="en-US" altLang="zh-CN" baseline="0" dirty="0" smtClean="0"/>
              <a:t> and three variables stored in the main memory, and a register variable named k. </a:t>
            </a:r>
            <a:endParaRPr lang="zh-CN" altLang="en-US" dirty="0"/>
          </a:p>
        </p:txBody>
      </p:sp>
    </p:spTree>
    <p:extLst>
      <p:ext uri="{BB962C8B-B14F-4D97-AF65-F5344CB8AC3E}">
        <p14:creationId xmlns:p14="http://schemas.microsoft.com/office/powerpoint/2010/main" val="1752964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mit KURZ">
    <p:bg>
      <p:bgPr>
        <a:gradFill flip="none" rotWithShape="1">
          <a:gsLst>
            <a:gs pos="8000">
              <a:schemeClr val="bg1"/>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4" name="Rechteck 3"/>
          <p:cNvSpPr/>
          <p:nvPr/>
        </p:nvSpPr>
        <p:spPr>
          <a:xfrm>
            <a:off x="0" y="-1"/>
            <a:ext cx="9144000" cy="6354763"/>
          </a:xfrm>
          <a:prstGeom prst="rect">
            <a:avLst/>
          </a:prstGeom>
          <a:gradFill>
            <a:gsLst>
              <a:gs pos="0">
                <a:schemeClr val="bg1">
                  <a:lumMod val="65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 name="Rechteck 3"/>
          <p:cNvSpPr/>
          <p:nvPr userDrawn="1"/>
        </p:nvSpPr>
        <p:spPr>
          <a:xfrm>
            <a:off x="0" y="-1"/>
            <a:ext cx="9144000" cy="6354763"/>
          </a:xfrm>
          <a:prstGeom prst="rect">
            <a:avLst/>
          </a:prstGeom>
          <a:gradFill>
            <a:gsLst>
              <a:gs pos="0">
                <a:schemeClr val="bg1">
                  <a:lumMod val="85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 name="Rechteck 6"/>
          <p:cNvSpPr/>
          <p:nvPr/>
        </p:nvSpPr>
        <p:spPr>
          <a:xfrm>
            <a:off x="0" y="6354763"/>
            <a:ext cx="9144000" cy="503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sp>
        <p:nvSpPr>
          <p:cNvPr id="8" name="Untertitel 2"/>
          <p:cNvSpPr txBox="1">
            <a:spLocks/>
          </p:cNvSpPr>
          <p:nvPr/>
        </p:nvSpPr>
        <p:spPr bwMode="auto">
          <a:xfrm>
            <a:off x="720725" y="6513513"/>
            <a:ext cx="7294563" cy="287337"/>
          </a:xfrm>
          <a:prstGeom prst="rect">
            <a:avLst/>
          </a:prstGeom>
          <a:noFill/>
          <a:ln>
            <a:noFill/>
          </a:ln>
          <a:extLst/>
        </p:spPr>
        <p:txBody>
          <a:bodyPr lIns="0" tIns="0" rIns="0" bIns="0"/>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de-DE" sz="1000" smtClean="0">
                <a:solidFill>
                  <a:srgbClr val="F70146"/>
                </a:solidFill>
                <a:latin typeface="Wingdings 3" charset="0"/>
                <a:cs typeface="Wingdings 3" charset="0"/>
              </a:rPr>
              <a:t>u</a:t>
            </a:r>
            <a:r>
              <a:rPr lang="de-DE" sz="1200" smtClean="0">
                <a:solidFill>
                  <a:srgbClr val="595959"/>
                </a:solidFill>
              </a:rPr>
              <a:t> www.iaik.tugraz.at</a:t>
            </a:r>
          </a:p>
        </p:txBody>
      </p:sp>
      <p:cxnSp>
        <p:nvCxnSpPr>
          <p:cNvPr id="9" name="Gerade Verbindung 8"/>
          <p:cNvCxnSpPr/>
          <p:nvPr/>
        </p:nvCxnSpPr>
        <p:spPr bwMode="auto">
          <a:xfrm>
            <a:off x="720725" y="503238"/>
            <a:ext cx="8207375"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platzhalter 11"/>
          <p:cNvSpPr>
            <a:spLocks noGrp="1"/>
          </p:cNvSpPr>
          <p:nvPr>
            <p:ph type="body" sz="quarter" idx="14"/>
          </p:nvPr>
        </p:nvSpPr>
        <p:spPr>
          <a:xfrm>
            <a:off x="720724" y="1134534"/>
            <a:ext cx="8169480" cy="2489199"/>
          </a:xfrm>
        </p:spPr>
        <p:txBody>
          <a:bodyPr anchor="b">
            <a:normAutofit/>
          </a:bodyPr>
          <a:lstStyle>
            <a:lvl1pPr marL="0" indent="0">
              <a:lnSpc>
                <a:spcPts val="5200"/>
              </a:lnSpc>
              <a:spcBef>
                <a:spcPts val="0"/>
              </a:spcBef>
              <a:spcAft>
                <a:spcPts val="0"/>
              </a:spcAft>
              <a:buNone/>
              <a:defRPr sz="5000" b="0" u="none" baseline="0">
                <a:solidFill>
                  <a:srgbClr val="F70146"/>
                </a:solidFill>
                <a:effectLst>
                  <a:outerShdw blurRad="38100" dist="38100" dir="2700000" algn="tl">
                    <a:srgbClr val="000000">
                      <a:alpha val="43137"/>
                    </a:srgbClr>
                  </a:outerShdw>
                </a:effectLst>
              </a:defRPr>
            </a:lvl1pPr>
            <a:lvl2pPr marL="0" indent="0">
              <a:spcBef>
                <a:spcPts val="1600"/>
              </a:spcBef>
              <a:buNone/>
              <a:defRPr sz="2000" b="1">
                <a:solidFill>
                  <a:schemeClr val="tx1"/>
                </a:solidFill>
                <a:effectLst>
                  <a:outerShdw blurRad="38100" dist="38100" dir="2700000" algn="tl">
                    <a:srgbClr val="000000">
                      <a:alpha val="43137"/>
                    </a:srgbClr>
                  </a:outerShdw>
                </a:effectLst>
              </a:defRPr>
            </a:lvl2pPr>
            <a:lvl3pPr marL="3175" indent="-3175">
              <a:buNone/>
              <a:defRPr sz="2000"/>
            </a:lvl3pPr>
          </a:lstStyle>
          <a:p>
            <a:pPr lvl="0"/>
            <a:r>
              <a:rPr lang="en-US" smtClean="0"/>
              <a:t>Click to edit Master text styles</a:t>
            </a:r>
          </a:p>
          <a:p>
            <a:pPr lvl="1"/>
            <a:r>
              <a:rPr lang="en-US" smtClean="0"/>
              <a:t>Second level</a:t>
            </a:r>
          </a:p>
        </p:txBody>
      </p:sp>
      <p:sp>
        <p:nvSpPr>
          <p:cNvPr id="13" name="Fußzeilenplatzhalter 4"/>
          <p:cNvSpPr>
            <a:spLocks noGrp="1"/>
          </p:cNvSpPr>
          <p:nvPr>
            <p:ph type="ftr" sz="quarter" idx="16"/>
          </p:nvPr>
        </p:nvSpPr>
        <p:spPr>
          <a:xfrm>
            <a:off x="720725" y="3960319"/>
            <a:ext cx="8229600" cy="652462"/>
          </a:xfrm>
          <a:prstGeom prst="rect">
            <a:avLst/>
          </a:prstGeom>
        </p:spPr>
        <p:txBody>
          <a:bodyPr anchor="b"/>
          <a:lstStyle>
            <a:lvl1pPr>
              <a:defRPr sz="2000" b="1">
                <a:solidFill>
                  <a:schemeClr val="tx1"/>
                </a:solidFill>
                <a:effectLst>
                  <a:outerShdw blurRad="38100" dist="38100" dir="2700000" algn="tl">
                    <a:srgbClr val="000000">
                      <a:alpha val="43137"/>
                    </a:srgbClr>
                  </a:outerShdw>
                </a:effectLst>
              </a:defRPr>
            </a:lvl1pPr>
          </a:lstStyle>
          <a:p>
            <a:r>
              <a:rPr lang="de-DE" smtClean="0"/>
              <a:t>NAME &lt;EMAIL&gt; </a:t>
            </a:r>
          </a:p>
          <a:p>
            <a:r>
              <a:rPr lang="de-DE" smtClean="0"/>
              <a:t>Institute for Applied Information Processing and Communications</a:t>
            </a:r>
          </a:p>
          <a:p>
            <a:r>
              <a:rPr lang="de-DE" smtClean="0"/>
              <a:t>Graz University of Technology, Austria</a:t>
            </a:r>
            <a:endParaRPr lang="de-DE"/>
          </a:p>
        </p:txBody>
      </p:sp>
      <p:pic>
        <p:nvPicPr>
          <p:cNvPr id="14" name="Grafik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674" y="6354762"/>
            <a:ext cx="1211426" cy="484023"/>
          </a:xfrm>
          <a:prstGeom prst="rect">
            <a:avLst/>
          </a:prstGeom>
        </p:spPr>
      </p:pic>
      <p:sp>
        <p:nvSpPr>
          <p:cNvPr id="19" name="Rechteck 6"/>
          <p:cNvSpPr/>
          <p:nvPr userDrawn="1"/>
        </p:nvSpPr>
        <p:spPr>
          <a:xfrm>
            <a:off x="0" y="6354763"/>
            <a:ext cx="9144000" cy="503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cxnSp>
        <p:nvCxnSpPr>
          <p:cNvPr id="21" name="Gerade Verbindung 8"/>
          <p:cNvCxnSpPr/>
          <p:nvPr userDrawn="1"/>
        </p:nvCxnSpPr>
        <p:spPr bwMode="auto">
          <a:xfrm>
            <a:off x="720725" y="503238"/>
            <a:ext cx="8207375"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7897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400" b="0"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a:xfrm>
            <a:off x="685800" y="6400800"/>
            <a:ext cx="1905000" cy="457200"/>
          </a:xfrm>
          <a:prstGeom prst="rect">
            <a:avLst/>
          </a:prstGeom>
        </p:spPr>
        <p:txBody>
          <a:bodyPr/>
          <a:lstStyle>
            <a:lvl1pPr>
              <a:defRPr sz="1600"/>
            </a:lvl1pPr>
          </a:lstStyle>
          <a:p>
            <a:pPr defTabSz="914400">
              <a:defRPr/>
            </a:pPr>
            <a:r>
              <a:rPr lang="en-US" dirty="0">
                <a:solidFill>
                  <a:srgbClr val="000000"/>
                </a:solidFill>
                <a:latin typeface="Times New Roman" pitchFamily="18" charset="0"/>
                <a:ea typeface="+mn-ea"/>
              </a:rPr>
              <a:t>Talk @ CS</a:t>
            </a:r>
          </a:p>
        </p:txBody>
      </p:sp>
      <p:sp>
        <p:nvSpPr>
          <p:cNvPr id="5" name="Footer Placeholder 4"/>
          <p:cNvSpPr>
            <a:spLocks noGrp="1"/>
          </p:cNvSpPr>
          <p:nvPr>
            <p:ph type="ftr" sz="quarter" idx="11"/>
          </p:nvPr>
        </p:nvSpPr>
        <p:spPr>
          <a:xfrm>
            <a:off x="3124200" y="6400800"/>
            <a:ext cx="2895600" cy="457200"/>
          </a:xfrm>
          <a:prstGeom prst="rect">
            <a:avLst/>
          </a:prstGeom>
        </p:spPr>
        <p:txBody>
          <a:bodyPr/>
          <a:lstStyle>
            <a:lvl1pPr algn="ctr">
              <a:defRPr sz="1600"/>
            </a:lvl1pPr>
          </a:lstStyle>
          <a:p>
            <a:pPr defTabSz="914400">
              <a:defRPr/>
            </a:pPr>
            <a:r>
              <a:rPr lang="en-US" dirty="0">
                <a:solidFill>
                  <a:srgbClr val="000000"/>
                </a:solidFill>
                <a:latin typeface="Times New Roman" pitchFamily="18" charset="0"/>
                <a:ea typeface="+mn-ea"/>
              </a:rPr>
              <a:t>C.W. </a:t>
            </a:r>
          </a:p>
        </p:txBody>
      </p:sp>
      <p:sp>
        <p:nvSpPr>
          <p:cNvPr id="6" name="Slide Number Placeholder 5"/>
          <p:cNvSpPr>
            <a:spLocks noGrp="1"/>
          </p:cNvSpPr>
          <p:nvPr>
            <p:ph type="sldNum" sz="quarter" idx="12"/>
          </p:nvPr>
        </p:nvSpPr>
        <p:spPr>
          <a:xfrm>
            <a:off x="6553200" y="6400800"/>
            <a:ext cx="1905000" cy="457200"/>
          </a:xfrm>
          <a:prstGeom prst="rect">
            <a:avLst/>
          </a:prstGeom>
        </p:spPr>
        <p:txBody>
          <a:bodyPr/>
          <a:lstStyle>
            <a:lvl1pPr algn="r">
              <a:defRPr sz="1600"/>
            </a:lvl1pPr>
          </a:lstStyle>
          <a:p>
            <a:pPr defTabSz="914400">
              <a:defRPr/>
            </a:pPr>
            <a:fld id="{D42B038E-00FD-4B73-BBE7-CA86B9A7E185}"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34776070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a:xfrm>
            <a:off x="381000" y="6553200"/>
            <a:ext cx="1905000" cy="304800"/>
          </a:xfrm>
          <a:prstGeom prst="rect">
            <a:avLst/>
          </a:prstGeom>
        </p:spPr>
        <p:txBody>
          <a:bodyPr/>
          <a:lstStyle>
            <a:lvl1pPr>
              <a:defRPr sz="1600"/>
            </a:lvl1pPr>
          </a:lstStyle>
          <a:p>
            <a:pPr defTabSz="914400">
              <a:defRPr/>
            </a:pPr>
            <a:r>
              <a:rPr lang="en-US" dirty="0">
                <a:solidFill>
                  <a:srgbClr val="000000"/>
                </a:solidFill>
                <a:latin typeface="Times New Roman" pitchFamily="18" charset="0"/>
                <a:ea typeface="+mn-ea"/>
              </a:rPr>
              <a:t>Talk @ CS</a:t>
            </a:r>
          </a:p>
        </p:txBody>
      </p:sp>
      <p:sp>
        <p:nvSpPr>
          <p:cNvPr id="7" name="Footer Placeholder 5"/>
          <p:cNvSpPr>
            <a:spLocks noGrp="1"/>
          </p:cNvSpPr>
          <p:nvPr>
            <p:ph type="ftr" sz="quarter" idx="11"/>
          </p:nvPr>
        </p:nvSpPr>
        <p:spPr>
          <a:xfrm>
            <a:off x="3124200" y="6553200"/>
            <a:ext cx="2895600" cy="304800"/>
          </a:xfrm>
          <a:prstGeom prst="rect">
            <a:avLst/>
          </a:prstGeom>
        </p:spPr>
        <p:txBody>
          <a:bodyPr/>
          <a:lstStyle>
            <a:lvl1pPr algn="ctr">
              <a:defRPr sz="1600"/>
            </a:lvl1pPr>
          </a:lstStyle>
          <a:p>
            <a:pPr defTabSz="914400">
              <a:defRPr/>
            </a:pPr>
            <a:r>
              <a:rPr lang="en-US" dirty="0">
                <a:solidFill>
                  <a:srgbClr val="000000"/>
                </a:solidFill>
                <a:latin typeface="Times New Roman" pitchFamily="18" charset="0"/>
                <a:ea typeface="+mn-ea"/>
              </a:rPr>
              <a:t>C.W. </a:t>
            </a:r>
          </a:p>
        </p:txBody>
      </p:sp>
      <p:sp>
        <p:nvSpPr>
          <p:cNvPr id="8" name="Slide Number Placeholder 6"/>
          <p:cNvSpPr>
            <a:spLocks noGrp="1"/>
          </p:cNvSpPr>
          <p:nvPr>
            <p:ph type="sldNum" sz="quarter" idx="12"/>
          </p:nvPr>
        </p:nvSpPr>
        <p:spPr>
          <a:xfrm>
            <a:off x="6934200" y="6553200"/>
            <a:ext cx="1905000" cy="304800"/>
          </a:xfrm>
          <a:prstGeom prst="rect">
            <a:avLst/>
          </a:prstGeom>
        </p:spPr>
        <p:txBody>
          <a:bodyPr/>
          <a:lstStyle>
            <a:lvl1pPr algn="r">
              <a:defRPr sz="1600"/>
            </a:lvl1pPr>
          </a:lstStyle>
          <a:p>
            <a:pPr defTabSz="914400">
              <a:defRPr/>
            </a:pPr>
            <a:fld id="{937BEBAD-FB42-4236-8B8E-0AA07AD7BEBA}"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14142121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a:ln>
            <a:noFill/>
          </a:ln>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143000"/>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1828800"/>
            <a:ext cx="4116388" cy="4648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1941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0"/>
            <a:ext cx="4194175" cy="4648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381000" y="6553200"/>
            <a:ext cx="1905000" cy="304800"/>
          </a:xfrm>
          <a:prstGeom prst="rect">
            <a:avLst/>
          </a:prstGeom>
        </p:spPr>
        <p:txBody>
          <a:bodyPr/>
          <a:lstStyle>
            <a:lvl1pPr>
              <a:defRPr sz="1600"/>
            </a:lvl1pPr>
          </a:lstStyle>
          <a:p>
            <a:pPr defTabSz="914400">
              <a:defRPr/>
            </a:pPr>
            <a:r>
              <a:rPr lang="en-US" dirty="0">
                <a:solidFill>
                  <a:srgbClr val="000000"/>
                </a:solidFill>
                <a:latin typeface="Times New Roman" pitchFamily="18" charset="0"/>
                <a:ea typeface="+mn-ea"/>
              </a:rPr>
              <a:t>Talk @ CS</a:t>
            </a:r>
          </a:p>
        </p:txBody>
      </p:sp>
      <p:sp>
        <p:nvSpPr>
          <p:cNvPr id="9" name="Footer Placeholder 7"/>
          <p:cNvSpPr>
            <a:spLocks noGrp="1"/>
          </p:cNvSpPr>
          <p:nvPr>
            <p:ph type="ftr" sz="quarter" idx="11"/>
          </p:nvPr>
        </p:nvSpPr>
        <p:spPr>
          <a:xfrm>
            <a:off x="3124200" y="6553200"/>
            <a:ext cx="2895600" cy="304800"/>
          </a:xfrm>
          <a:prstGeom prst="rect">
            <a:avLst/>
          </a:prstGeom>
        </p:spPr>
        <p:txBody>
          <a:bodyPr/>
          <a:lstStyle>
            <a:lvl1pPr algn="ctr">
              <a:defRPr sz="1600"/>
            </a:lvl1pPr>
          </a:lstStyle>
          <a:p>
            <a:pPr defTabSz="914400">
              <a:defRPr/>
            </a:pPr>
            <a:r>
              <a:rPr lang="en-US" dirty="0">
                <a:solidFill>
                  <a:srgbClr val="000000"/>
                </a:solidFill>
                <a:latin typeface="Times New Roman" pitchFamily="18" charset="0"/>
                <a:ea typeface="+mn-ea"/>
              </a:rPr>
              <a:t>C.W. </a:t>
            </a:r>
          </a:p>
        </p:txBody>
      </p:sp>
      <p:sp>
        <p:nvSpPr>
          <p:cNvPr id="10" name="Slide Number Placeholder 8"/>
          <p:cNvSpPr>
            <a:spLocks noGrp="1"/>
          </p:cNvSpPr>
          <p:nvPr>
            <p:ph type="sldNum" sz="quarter" idx="12"/>
          </p:nvPr>
        </p:nvSpPr>
        <p:spPr>
          <a:xfrm>
            <a:off x="6934200" y="6553200"/>
            <a:ext cx="1905000" cy="304800"/>
          </a:xfrm>
          <a:prstGeom prst="rect">
            <a:avLst/>
          </a:prstGeom>
        </p:spPr>
        <p:txBody>
          <a:bodyPr/>
          <a:lstStyle>
            <a:lvl1pPr algn="r">
              <a:defRPr sz="1600"/>
            </a:lvl1pPr>
          </a:lstStyle>
          <a:p>
            <a:pPr defTabSz="914400">
              <a:defRPr/>
            </a:pPr>
            <a:fld id="{F8202332-1D0E-4ABB-A230-BE2EE8CC0AC0}"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40907097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6"/>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762000"/>
          </a:xfrm>
          <a:prstGeom prst="rect">
            <a:avLst/>
          </a:prstGeom>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4" name="Date Placeholder 2"/>
          <p:cNvSpPr>
            <a:spLocks noGrp="1"/>
          </p:cNvSpPr>
          <p:nvPr>
            <p:ph type="dt" sz="half" idx="10"/>
          </p:nvPr>
        </p:nvSpPr>
        <p:spPr>
          <a:xfrm>
            <a:off x="381000" y="6553200"/>
            <a:ext cx="1905000" cy="304800"/>
          </a:xfrm>
          <a:prstGeom prst="rect">
            <a:avLst/>
          </a:prstGeom>
        </p:spPr>
        <p:txBody>
          <a:bodyPr/>
          <a:lstStyle>
            <a:lvl1pPr>
              <a:defRPr sz="1600"/>
            </a:lvl1pPr>
          </a:lstStyle>
          <a:p>
            <a:pPr defTabSz="914400">
              <a:defRPr/>
            </a:pPr>
            <a:r>
              <a:rPr lang="en-US" dirty="0">
                <a:solidFill>
                  <a:srgbClr val="000000"/>
                </a:solidFill>
                <a:latin typeface="Times New Roman" pitchFamily="18" charset="0"/>
                <a:ea typeface="+mn-ea"/>
              </a:rPr>
              <a:t>Talk @ CS</a:t>
            </a:r>
          </a:p>
        </p:txBody>
      </p:sp>
      <p:sp>
        <p:nvSpPr>
          <p:cNvPr id="5" name="Footer Placeholder 3"/>
          <p:cNvSpPr>
            <a:spLocks noGrp="1"/>
          </p:cNvSpPr>
          <p:nvPr>
            <p:ph type="ftr" sz="quarter" idx="11"/>
          </p:nvPr>
        </p:nvSpPr>
        <p:spPr>
          <a:xfrm>
            <a:off x="3124200" y="6553200"/>
            <a:ext cx="2895600" cy="304800"/>
          </a:xfrm>
          <a:prstGeom prst="rect">
            <a:avLst/>
          </a:prstGeom>
        </p:spPr>
        <p:txBody>
          <a:bodyPr/>
          <a:lstStyle>
            <a:lvl1pPr algn="ctr">
              <a:defRPr sz="1600"/>
            </a:lvl1pPr>
          </a:lstStyle>
          <a:p>
            <a:pPr defTabSz="914400">
              <a:defRPr/>
            </a:pPr>
            <a:r>
              <a:rPr lang="en-US" dirty="0">
                <a:solidFill>
                  <a:srgbClr val="000000"/>
                </a:solidFill>
                <a:latin typeface="Times New Roman" pitchFamily="18" charset="0"/>
                <a:ea typeface="+mn-ea"/>
              </a:rPr>
              <a:t>C.W. </a:t>
            </a:r>
          </a:p>
        </p:txBody>
      </p:sp>
      <p:sp>
        <p:nvSpPr>
          <p:cNvPr id="6" name="Slide Number Placeholder 4"/>
          <p:cNvSpPr>
            <a:spLocks noGrp="1"/>
          </p:cNvSpPr>
          <p:nvPr>
            <p:ph type="sldNum" sz="quarter" idx="12"/>
          </p:nvPr>
        </p:nvSpPr>
        <p:spPr>
          <a:xfrm>
            <a:off x="6934200" y="6553200"/>
            <a:ext cx="1905000" cy="304800"/>
          </a:xfrm>
          <a:prstGeom prst="rect">
            <a:avLst/>
          </a:prstGeom>
        </p:spPr>
        <p:txBody>
          <a:bodyPr/>
          <a:lstStyle>
            <a:lvl1pPr algn="r">
              <a:defRPr sz="1600"/>
            </a:lvl1pPr>
          </a:lstStyle>
          <a:p>
            <a:pPr defTabSz="914400">
              <a:defRPr/>
            </a:pPr>
            <a:fld id="{A71F67E1-8683-4134-B661-DB10E612FBF0}"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2848160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553200"/>
            <a:ext cx="1905000" cy="304800"/>
          </a:xfrm>
          <a:prstGeom prst="rect">
            <a:avLst/>
          </a:prstGeom>
        </p:spPr>
        <p:txBody>
          <a:bodyPr/>
          <a:lstStyle>
            <a:lvl1pPr>
              <a:defRPr sz="1600"/>
            </a:lvl1pPr>
          </a:lstStyle>
          <a:p>
            <a:pPr defTabSz="914400">
              <a:defRPr/>
            </a:pPr>
            <a:r>
              <a:rPr lang="en-US" dirty="0">
                <a:solidFill>
                  <a:srgbClr val="000000"/>
                </a:solidFill>
                <a:latin typeface="Times New Roman" pitchFamily="18" charset="0"/>
                <a:ea typeface="+mn-ea"/>
              </a:rPr>
              <a:t>Talk @ CS</a:t>
            </a:r>
          </a:p>
        </p:txBody>
      </p:sp>
      <p:sp>
        <p:nvSpPr>
          <p:cNvPr id="3" name="Footer Placeholder 2"/>
          <p:cNvSpPr>
            <a:spLocks noGrp="1"/>
          </p:cNvSpPr>
          <p:nvPr>
            <p:ph type="ftr" sz="quarter" idx="11"/>
          </p:nvPr>
        </p:nvSpPr>
        <p:spPr>
          <a:xfrm>
            <a:off x="3124200" y="6553200"/>
            <a:ext cx="2895600" cy="304800"/>
          </a:xfrm>
          <a:prstGeom prst="rect">
            <a:avLst/>
          </a:prstGeom>
        </p:spPr>
        <p:txBody>
          <a:bodyPr/>
          <a:lstStyle>
            <a:lvl1pPr algn="ctr">
              <a:defRPr sz="1600"/>
            </a:lvl1pPr>
          </a:lstStyle>
          <a:p>
            <a:pPr defTabSz="914400">
              <a:defRPr/>
            </a:pPr>
            <a:r>
              <a:rPr lang="en-US" dirty="0">
                <a:solidFill>
                  <a:srgbClr val="000000"/>
                </a:solidFill>
                <a:latin typeface="Times New Roman" pitchFamily="18" charset="0"/>
                <a:ea typeface="+mn-ea"/>
              </a:rPr>
              <a:t>C.W. </a:t>
            </a:r>
          </a:p>
        </p:txBody>
      </p:sp>
      <p:sp>
        <p:nvSpPr>
          <p:cNvPr id="4" name="Slide Number Placeholder 3"/>
          <p:cNvSpPr>
            <a:spLocks noGrp="1"/>
          </p:cNvSpPr>
          <p:nvPr>
            <p:ph type="sldNum" sz="quarter" idx="12"/>
          </p:nvPr>
        </p:nvSpPr>
        <p:spPr>
          <a:xfrm>
            <a:off x="6934200" y="6553200"/>
            <a:ext cx="1905000" cy="304800"/>
          </a:xfrm>
          <a:prstGeom prst="rect">
            <a:avLst/>
          </a:prstGeom>
        </p:spPr>
        <p:txBody>
          <a:bodyPr/>
          <a:lstStyle>
            <a:lvl1pPr algn="r">
              <a:defRPr sz="1600"/>
            </a:lvl1pPr>
          </a:lstStyle>
          <a:p>
            <a:pPr defTabSz="914400">
              <a:defRPr/>
            </a:pPr>
            <a:fld id="{2439218C-A6F3-4CF7-AF7D-067EEFD6B056}"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41630119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defTabSz="914400">
              <a:defRPr/>
            </a:pPr>
            <a:r>
              <a:rPr lang="en-US" sz="2400" dirty="0">
                <a:solidFill>
                  <a:srgbClr val="000000"/>
                </a:solidFill>
                <a:latin typeface="Times New Roman" pitchFamily="18" charset="0"/>
                <a:ea typeface="+mn-ea"/>
              </a:rPr>
              <a:t>Talk @ CS</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defTabSz="914400">
              <a:defRPr/>
            </a:pPr>
            <a:r>
              <a:rPr lang="en-US" sz="2400" dirty="0">
                <a:solidFill>
                  <a:srgbClr val="000000"/>
                </a:solidFill>
                <a:latin typeface="Times New Roman" pitchFamily="18" charset="0"/>
                <a:ea typeface="+mn-ea"/>
              </a:rPr>
              <a:t>C.W. </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defTabSz="914400">
              <a:defRPr/>
            </a:pPr>
            <a:fld id="{EF8EE232-DE88-4AB9-92C7-3D2BACB67EBB}" type="slidenum">
              <a:rPr lang="en-US" sz="2400">
                <a:solidFill>
                  <a:srgbClr val="000000"/>
                </a:solidFill>
                <a:latin typeface="Times New Roman" pitchFamily="18" charset="0"/>
                <a:ea typeface="+mn-ea"/>
              </a:rPr>
              <a:pPr defTabSz="914400">
                <a:defRPr/>
              </a:pPr>
              <a:t>‹#›</a:t>
            </a:fld>
            <a:endParaRPr lang="en-US" sz="2400" dirty="0">
              <a:solidFill>
                <a:srgbClr val="000000"/>
              </a:solidFill>
              <a:latin typeface="Times New Roman" pitchFamily="18" charset="0"/>
              <a:ea typeface="+mn-ea"/>
            </a:endParaRPr>
          </a:p>
        </p:txBody>
      </p:sp>
    </p:spTree>
    <p:extLst>
      <p:ext uri="{BB962C8B-B14F-4D97-AF65-F5344CB8AC3E}">
        <p14:creationId xmlns:p14="http://schemas.microsoft.com/office/powerpoint/2010/main" val="205505961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defTabSz="914400">
              <a:defRPr/>
            </a:pPr>
            <a:r>
              <a:rPr lang="en-US" sz="2400" dirty="0">
                <a:solidFill>
                  <a:srgbClr val="000000"/>
                </a:solidFill>
                <a:latin typeface="Times New Roman" pitchFamily="18" charset="0"/>
                <a:ea typeface="+mn-ea"/>
              </a:rPr>
              <a:t>Talk @ CS</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defTabSz="914400">
              <a:defRPr/>
            </a:pPr>
            <a:r>
              <a:rPr lang="en-US" sz="2400" dirty="0">
                <a:solidFill>
                  <a:srgbClr val="000000"/>
                </a:solidFill>
                <a:latin typeface="Times New Roman" pitchFamily="18" charset="0"/>
                <a:ea typeface="+mn-ea"/>
              </a:rPr>
              <a:t>C.W. </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defTabSz="914400">
              <a:defRPr/>
            </a:pPr>
            <a:fld id="{FA5ADF80-EE2C-4234-A764-501C98A93CC8}" type="slidenum">
              <a:rPr lang="en-US" sz="2400">
                <a:solidFill>
                  <a:srgbClr val="000000"/>
                </a:solidFill>
                <a:latin typeface="Times New Roman" pitchFamily="18" charset="0"/>
                <a:ea typeface="+mn-ea"/>
              </a:rPr>
              <a:pPr defTabSz="914400">
                <a:defRPr/>
              </a:pPr>
              <a:t>‹#›</a:t>
            </a:fld>
            <a:endParaRPr lang="en-US" sz="2400" dirty="0">
              <a:solidFill>
                <a:srgbClr val="000000"/>
              </a:solidFill>
              <a:latin typeface="Times New Roman" pitchFamily="18" charset="0"/>
              <a:ea typeface="+mn-ea"/>
            </a:endParaRPr>
          </a:p>
        </p:txBody>
      </p:sp>
    </p:spTree>
    <p:extLst>
      <p:ext uri="{BB962C8B-B14F-4D97-AF65-F5344CB8AC3E}">
        <p14:creationId xmlns:p14="http://schemas.microsoft.com/office/powerpoint/2010/main" val="19618976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defTabSz="914400">
              <a:defRPr/>
            </a:pPr>
            <a:r>
              <a:rPr lang="en-US" sz="2400" dirty="0">
                <a:solidFill>
                  <a:srgbClr val="000000"/>
                </a:solidFill>
                <a:latin typeface="Times New Roman" pitchFamily="18" charset="0"/>
                <a:ea typeface="+mn-ea"/>
              </a:rPr>
              <a:t>Talk @ CS</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defTabSz="914400">
              <a:defRPr/>
            </a:pPr>
            <a:r>
              <a:rPr lang="en-US" sz="2400" dirty="0">
                <a:solidFill>
                  <a:srgbClr val="000000"/>
                </a:solidFill>
                <a:latin typeface="Times New Roman" pitchFamily="18" charset="0"/>
                <a:ea typeface="+mn-ea"/>
              </a:rPr>
              <a:t>C.W. </a:t>
            </a: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defTabSz="914400">
              <a:defRPr/>
            </a:pPr>
            <a:fld id="{978FBD0C-ACD8-4869-B6A4-2726281E56AE}" type="slidenum">
              <a:rPr lang="en-US" sz="2400">
                <a:solidFill>
                  <a:srgbClr val="000000"/>
                </a:solidFill>
                <a:latin typeface="Times New Roman" pitchFamily="18" charset="0"/>
                <a:ea typeface="+mn-ea"/>
              </a:rPr>
              <a:pPr defTabSz="914400">
                <a:defRPr/>
              </a:pPr>
              <a:t>‹#›</a:t>
            </a:fld>
            <a:endParaRPr lang="en-US" sz="2400" dirty="0">
              <a:solidFill>
                <a:srgbClr val="000000"/>
              </a:solidFill>
              <a:latin typeface="Times New Roman" pitchFamily="18" charset="0"/>
              <a:ea typeface="+mn-ea"/>
            </a:endParaRPr>
          </a:p>
        </p:txBody>
      </p:sp>
    </p:spTree>
    <p:extLst>
      <p:ext uri="{BB962C8B-B14F-4D97-AF65-F5344CB8AC3E}">
        <p14:creationId xmlns:p14="http://schemas.microsoft.com/office/powerpoint/2010/main" val="39040326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1225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14" name="Date Placeholder 13"/>
          <p:cNvSpPr>
            <a:spLocks noGrp="1"/>
          </p:cNvSpPr>
          <p:nvPr>
            <p:ph type="dt" sz="half" idx="10"/>
          </p:nvPr>
        </p:nvSpPr>
        <p:spPr>
          <a:xfrm>
            <a:off x="457200" y="6356350"/>
            <a:ext cx="2133600" cy="365125"/>
          </a:xfrm>
          <a:prstGeom prst="rect">
            <a:avLst/>
          </a:prstGeom>
        </p:spPr>
        <p:txBody>
          <a:bodyPr/>
          <a:lstStyle/>
          <a:p>
            <a:pPr defTabSz="914400"/>
            <a:r>
              <a:rPr lang="en-US" sz="2400" dirty="0" smtClean="0">
                <a:solidFill>
                  <a:srgbClr val="000000"/>
                </a:solidFill>
                <a:latin typeface="Times New Roman" pitchFamily="18" charset="0"/>
                <a:ea typeface="+mn-ea"/>
              </a:rPr>
              <a:t>April 7, 2014</a:t>
            </a:r>
            <a:endParaRPr lang="en-US" sz="2400" dirty="0">
              <a:solidFill>
                <a:srgbClr val="000000"/>
              </a:solidFill>
              <a:latin typeface="Times New Roman" pitchFamily="18" charset="0"/>
              <a:ea typeface="+mn-ea"/>
            </a:endParaRPr>
          </a:p>
        </p:txBody>
      </p:sp>
      <p:sp>
        <p:nvSpPr>
          <p:cNvPr id="15" name="Footer Placeholder 14"/>
          <p:cNvSpPr>
            <a:spLocks noGrp="1"/>
          </p:cNvSpPr>
          <p:nvPr>
            <p:ph type="ftr" sz="quarter" idx="11"/>
          </p:nvPr>
        </p:nvSpPr>
        <p:spPr>
          <a:xfrm>
            <a:off x="3124200" y="6356350"/>
            <a:ext cx="2895600" cy="365125"/>
          </a:xfrm>
          <a:prstGeom prst="rect">
            <a:avLst/>
          </a:prstGeom>
        </p:spPr>
        <p:txBody>
          <a:bodyPr/>
          <a:lstStyle/>
          <a:p>
            <a:pPr defTabSz="914400"/>
            <a:r>
              <a:rPr lang="en-US" sz="2400" dirty="0" smtClean="0">
                <a:solidFill>
                  <a:srgbClr val="000000"/>
                </a:solidFill>
                <a:latin typeface="Times New Roman" pitchFamily="18" charset="0"/>
                <a:ea typeface="+mn-ea"/>
              </a:rPr>
              <a:t>Hassan Eldib, Chao Wang and Patrick Schaumont</a:t>
            </a:r>
            <a:endParaRPr lang="en-US" sz="2400" dirty="0">
              <a:solidFill>
                <a:srgbClr val="000000"/>
              </a:solidFill>
              <a:latin typeface="Times New Roman" pitchFamily="18" charset="0"/>
              <a:ea typeface="+mn-ea"/>
            </a:endParaRPr>
          </a:p>
        </p:txBody>
      </p:sp>
      <p:sp>
        <p:nvSpPr>
          <p:cNvPr id="16" name="Slide Number Placeholder 15"/>
          <p:cNvSpPr>
            <a:spLocks noGrp="1"/>
          </p:cNvSpPr>
          <p:nvPr>
            <p:ph type="sldNum" sz="quarter" idx="12"/>
          </p:nvPr>
        </p:nvSpPr>
        <p:spPr>
          <a:xfrm>
            <a:off x="6553200" y="6356350"/>
            <a:ext cx="2133600" cy="365125"/>
          </a:xfrm>
          <a:prstGeom prst="rect">
            <a:avLst/>
          </a:prstGeom>
        </p:spPr>
        <p:txBody>
          <a:bodyPr/>
          <a:lstStyle/>
          <a:p>
            <a:pPr defTabSz="914400"/>
            <a:fld id="{A401F41C-66E2-477A-BC41-8888ECDED721}" type="slidenum">
              <a:rPr lang="en-US" sz="2400" smtClean="0">
                <a:solidFill>
                  <a:srgbClr val="000000"/>
                </a:solidFill>
                <a:latin typeface="Times New Roman" pitchFamily="18" charset="0"/>
                <a:ea typeface="+mn-ea"/>
              </a:rPr>
              <a:pPr defTabSz="914400"/>
              <a:t>‹#›</a:t>
            </a:fld>
            <a:endParaRPr lang="en-US" sz="2400" dirty="0">
              <a:solidFill>
                <a:srgbClr val="000000"/>
              </a:solidFill>
              <a:latin typeface="Times New Roman" pitchFamily="18" charset="0"/>
              <a:ea typeface="+mn-ea"/>
            </a:endParaRPr>
          </a:p>
        </p:txBody>
      </p:sp>
    </p:spTree>
    <p:extLst>
      <p:ext uri="{BB962C8B-B14F-4D97-AF65-F5344CB8AC3E}">
        <p14:creationId xmlns:p14="http://schemas.microsoft.com/office/powerpoint/2010/main" val="17981989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dirty="0"/>
          </a:p>
        </p:txBody>
      </p:sp>
      <p:sp>
        <p:nvSpPr>
          <p:cNvPr id="8" name="Foliennummernplatzhalter 5"/>
          <p:cNvSpPr>
            <a:spLocks noGrp="1"/>
          </p:cNvSpPr>
          <p:nvPr>
            <p:ph type="sldNum" sz="quarter" idx="17"/>
          </p:nvPr>
        </p:nvSpPr>
        <p:spPr/>
        <p:txBody>
          <a:bodyPr/>
          <a:lstStyle>
            <a:lvl1pPr>
              <a:defRPr/>
            </a:lvl1pPr>
          </a:lstStyle>
          <a:p>
            <a:fld id="{EFE1C802-92AF-48B3-94E9-47196C5CE1D7}" type="slidenum">
              <a:rPr lang="de-DE" smtClean="0"/>
              <a:pPr/>
              <a:t>‹#›</a:t>
            </a:fld>
            <a:endParaRPr lang="de-DE"/>
          </a:p>
        </p:txBody>
      </p:sp>
      <p:sp>
        <p:nvSpPr>
          <p:cNvPr id="14" name="Inhaltsplatzhalter 13"/>
          <p:cNvSpPr>
            <a:spLocks noGrp="1"/>
          </p:cNvSpPr>
          <p:nvPr>
            <p:ph sz="quarter" idx="20"/>
          </p:nvPr>
        </p:nvSpPr>
        <p:spPr>
          <a:xfrm>
            <a:off x="720725" y="1800227"/>
            <a:ext cx="8229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extLst>
      <p:ext uri="{BB962C8B-B14F-4D97-AF65-F5344CB8AC3E}">
        <p14:creationId xmlns:p14="http://schemas.microsoft.com/office/powerpoint/2010/main" val="15068999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sz="1600"/>
            </a:lvl1pPr>
          </a:lstStyle>
          <a:p>
            <a:pPr defTabSz="914400">
              <a:defRPr/>
            </a:pPr>
            <a:r>
              <a:rPr lang="en-US">
                <a:solidFill>
                  <a:srgbClr val="000000"/>
                </a:solidFill>
                <a:latin typeface="Times New Roman" pitchFamily="18" charset="0"/>
                <a:ea typeface="+mn-ea"/>
              </a:rPr>
              <a:t>Talk @ CS</a:t>
            </a:r>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lgn="ctr">
              <a:defRPr sz="1600"/>
            </a:lvl1pPr>
          </a:lstStyle>
          <a:p>
            <a:pPr defTabSz="914400">
              <a:defRPr/>
            </a:pPr>
            <a:r>
              <a:rPr lang="en-US">
                <a:solidFill>
                  <a:srgbClr val="000000"/>
                </a:solidFill>
                <a:latin typeface="Times New Roman" pitchFamily="18" charset="0"/>
                <a:ea typeface="+mn-ea"/>
              </a:rPr>
              <a:t>C.W. </a:t>
            </a:r>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lgn="r">
              <a:defRPr sz="1600"/>
            </a:lvl1pPr>
          </a:lstStyle>
          <a:p>
            <a:pPr defTabSz="914400">
              <a:defRPr/>
            </a:pPr>
            <a:fld id="{4687D415-CBEF-47D9-ABC5-BB330AA93462}"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20561271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haoTalkTemplate">
    <p:spTree>
      <p:nvGrpSpPr>
        <p:cNvPr id="1" name=""/>
        <p:cNvGrpSpPr/>
        <p:nvPr/>
      </p:nvGrpSpPr>
      <p:grpSpPr>
        <a:xfrm>
          <a:off x="0" y="0"/>
          <a:ext cx="0" cy="0"/>
          <a:chOff x="0" y="0"/>
          <a:chExt cx="0" cy="0"/>
        </a:xfrm>
      </p:grpSpPr>
      <p:cxnSp>
        <p:nvCxnSpPr>
          <p:cNvPr id="4" name="Straight Connector 7"/>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143000"/>
            <a:ext cx="8458200" cy="5334000"/>
          </a:xfrm>
        </p:spPr>
        <p:txBody>
          <a:bodyPr/>
          <a:lstStyle>
            <a:lvl1pPr>
              <a:defRPr sz="2800">
                <a:latin typeface="Arial" pitchFamily="34" charset="0"/>
                <a:ea typeface="Tahoma" pitchFamily="34" charset="0"/>
                <a:cs typeface="Arial" pitchFamily="34" charset="0"/>
              </a:defRPr>
            </a:lvl1pPr>
            <a:lvl2pPr>
              <a:defRPr sz="2400">
                <a:latin typeface="Arial" pitchFamily="34" charset="0"/>
                <a:ea typeface="Tahoma" pitchFamily="34" charset="0"/>
                <a:cs typeface="Arial" pitchFamily="34" charset="0"/>
              </a:defRPr>
            </a:lvl2pPr>
            <a:lvl3pPr>
              <a:defRPr sz="2000">
                <a:latin typeface="Arial" pitchFamily="34" charset="0"/>
                <a:ea typeface="Tahoma" pitchFamily="34" charset="0"/>
                <a:cs typeface="Arial" pitchFamily="34" charset="0"/>
              </a:defRPr>
            </a:lvl3pPr>
            <a:lvl4pPr>
              <a:defRPr sz="1800">
                <a:latin typeface="Arial" pitchFamily="34" charset="0"/>
                <a:ea typeface="Tahoma" pitchFamily="34" charset="0"/>
                <a:cs typeface="Arial" pitchFamily="34" charset="0"/>
              </a:defRPr>
            </a:lvl4pPr>
            <a:lvl5pPr>
              <a:defRPr sz="1800">
                <a:latin typeface="Arial" pitchFamily="34" charset="0"/>
                <a:ea typeface="Tahom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381000" y="6553200"/>
            <a:ext cx="1905000" cy="304800"/>
          </a:xfrm>
          <a:prstGeom prst="rect">
            <a:avLst/>
          </a:prstGeom>
        </p:spPr>
        <p:txBody>
          <a:bodyPr/>
          <a:lstStyle>
            <a:lvl1pPr>
              <a:defRPr sz="1600"/>
            </a:lvl1pPr>
          </a:lstStyle>
          <a:p>
            <a:pPr defTabSz="914400">
              <a:defRPr/>
            </a:pPr>
            <a:r>
              <a:rPr lang="en-US">
                <a:solidFill>
                  <a:srgbClr val="000000"/>
                </a:solidFill>
                <a:latin typeface="Times New Roman" pitchFamily="18" charset="0"/>
                <a:ea typeface="+mn-ea"/>
              </a:rPr>
              <a:t>Talk @ CS</a:t>
            </a:r>
          </a:p>
        </p:txBody>
      </p:sp>
      <p:sp>
        <p:nvSpPr>
          <p:cNvPr id="6" name="Footer Placeholder 4"/>
          <p:cNvSpPr>
            <a:spLocks noGrp="1"/>
          </p:cNvSpPr>
          <p:nvPr>
            <p:ph type="ftr" sz="quarter" idx="11"/>
          </p:nvPr>
        </p:nvSpPr>
        <p:spPr>
          <a:xfrm>
            <a:off x="3124200" y="6553200"/>
            <a:ext cx="2895600" cy="304800"/>
          </a:xfrm>
          <a:prstGeom prst="rect">
            <a:avLst/>
          </a:prstGeom>
        </p:spPr>
        <p:txBody>
          <a:bodyPr/>
          <a:lstStyle>
            <a:lvl1pPr algn="ctr">
              <a:defRPr sz="1600"/>
            </a:lvl1pPr>
          </a:lstStyle>
          <a:p>
            <a:pPr defTabSz="914400">
              <a:defRPr/>
            </a:pPr>
            <a:r>
              <a:rPr lang="en-US">
                <a:solidFill>
                  <a:srgbClr val="000000"/>
                </a:solidFill>
                <a:latin typeface="Times New Roman" pitchFamily="18" charset="0"/>
                <a:ea typeface="+mn-ea"/>
              </a:rPr>
              <a:t>C.W. </a:t>
            </a:r>
          </a:p>
        </p:txBody>
      </p:sp>
      <p:sp>
        <p:nvSpPr>
          <p:cNvPr id="7" name="Slide Number Placeholder 5"/>
          <p:cNvSpPr>
            <a:spLocks noGrp="1"/>
          </p:cNvSpPr>
          <p:nvPr>
            <p:ph type="sldNum" sz="quarter" idx="12"/>
          </p:nvPr>
        </p:nvSpPr>
        <p:spPr>
          <a:xfrm>
            <a:off x="6934200" y="6553200"/>
            <a:ext cx="1905000" cy="304800"/>
          </a:xfrm>
          <a:prstGeom prst="rect">
            <a:avLst/>
          </a:prstGeom>
        </p:spPr>
        <p:txBody>
          <a:bodyPr/>
          <a:lstStyle>
            <a:lvl1pPr algn="r">
              <a:defRPr sz="1600"/>
            </a:lvl1pPr>
          </a:lstStyle>
          <a:p>
            <a:pPr defTabSz="914400">
              <a:defRPr/>
            </a:pPr>
            <a:fld id="{A58FC467-C14A-4463-ACBC-449BA3530DDB}"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26498119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400" b="0"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a:xfrm>
            <a:off x="685800" y="6400800"/>
            <a:ext cx="1905000" cy="457200"/>
          </a:xfrm>
          <a:prstGeom prst="rect">
            <a:avLst/>
          </a:prstGeom>
        </p:spPr>
        <p:txBody>
          <a:bodyPr/>
          <a:lstStyle>
            <a:lvl1pPr>
              <a:defRPr sz="1600"/>
            </a:lvl1pPr>
          </a:lstStyle>
          <a:p>
            <a:pPr defTabSz="914400">
              <a:defRPr/>
            </a:pPr>
            <a:r>
              <a:rPr lang="en-US">
                <a:solidFill>
                  <a:srgbClr val="000000"/>
                </a:solidFill>
                <a:latin typeface="Times New Roman" pitchFamily="18" charset="0"/>
                <a:ea typeface="+mn-ea"/>
              </a:rPr>
              <a:t>Talk @ CS</a:t>
            </a:r>
          </a:p>
        </p:txBody>
      </p:sp>
      <p:sp>
        <p:nvSpPr>
          <p:cNvPr id="5" name="Footer Placeholder 4"/>
          <p:cNvSpPr>
            <a:spLocks noGrp="1"/>
          </p:cNvSpPr>
          <p:nvPr>
            <p:ph type="ftr" sz="quarter" idx="11"/>
          </p:nvPr>
        </p:nvSpPr>
        <p:spPr>
          <a:xfrm>
            <a:off x="3124200" y="6400800"/>
            <a:ext cx="2895600" cy="457200"/>
          </a:xfrm>
          <a:prstGeom prst="rect">
            <a:avLst/>
          </a:prstGeom>
        </p:spPr>
        <p:txBody>
          <a:bodyPr/>
          <a:lstStyle>
            <a:lvl1pPr algn="ctr">
              <a:defRPr sz="1600"/>
            </a:lvl1pPr>
          </a:lstStyle>
          <a:p>
            <a:pPr defTabSz="914400">
              <a:defRPr/>
            </a:pPr>
            <a:r>
              <a:rPr lang="en-US">
                <a:solidFill>
                  <a:srgbClr val="000000"/>
                </a:solidFill>
                <a:latin typeface="Times New Roman" pitchFamily="18" charset="0"/>
                <a:ea typeface="+mn-ea"/>
              </a:rPr>
              <a:t>C.W. </a:t>
            </a:r>
          </a:p>
        </p:txBody>
      </p:sp>
      <p:sp>
        <p:nvSpPr>
          <p:cNvPr id="6" name="Slide Number Placeholder 5"/>
          <p:cNvSpPr>
            <a:spLocks noGrp="1"/>
          </p:cNvSpPr>
          <p:nvPr>
            <p:ph type="sldNum" sz="quarter" idx="12"/>
          </p:nvPr>
        </p:nvSpPr>
        <p:spPr>
          <a:xfrm>
            <a:off x="6553200" y="6400800"/>
            <a:ext cx="1905000" cy="457200"/>
          </a:xfrm>
          <a:prstGeom prst="rect">
            <a:avLst/>
          </a:prstGeom>
        </p:spPr>
        <p:txBody>
          <a:bodyPr/>
          <a:lstStyle>
            <a:lvl1pPr algn="r">
              <a:defRPr sz="1600"/>
            </a:lvl1pPr>
          </a:lstStyle>
          <a:p>
            <a:pPr defTabSz="914400">
              <a:defRPr/>
            </a:pPr>
            <a:fld id="{D42B038E-00FD-4B73-BBE7-CA86B9A7E185}"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140349721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a:xfrm>
            <a:off x="381000" y="6553200"/>
            <a:ext cx="1905000" cy="304800"/>
          </a:xfrm>
          <a:prstGeom prst="rect">
            <a:avLst/>
          </a:prstGeom>
        </p:spPr>
        <p:txBody>
          <a:bodyPr/>
          <a:lstStyle>
            <a:lvl1pPr>
              <a:defRPr sz="1600"/>
            </a:lvl1pPr>
          </a:lstStyle>
          <a:p>
            <a:pPr defTabSz="914400">
              <a:defRPr/>
            </a:pPr>
            <a:r>
              <a:rPr lang="en-US">
                <a:solidFill>
                  <a:srgbClr val="000000"/>
                </a:solidFill>
                <a:latin typeface="Times New Roman" pitchFamily="18" charset="0"/>
                <a:ea typeface="+mn-ea"/>
              </a:rPr>
              <a:t>Talk @ CS</a:t>
            </a:r>
          </a:p>
        </p:txBody>
      </p:sp>
      <p:sp>
        <p:nvSpPr>
          <p:cNvPr id="7" name="Footer Placeholder 5"/>
          <p:cNvSpPr>
            <a:spLocks noGrp="1"/>
          </p:cNvSpPr>
          <p:nvPr>
            <p:ph type="ftr" sz="quarter" idx="11"/>
          </p:nvPr>
        </p:nvSpPr>
        <p:spPr>
          <a:xfrm>
            <a:off x="3124200" y="6553200"/>
            <a:ext cx="2895600" cy="304800"/>
          </a:xfrm>
          <a:prstGeom prst="rect">
            <a:avLst/>
          </a:prstGeom>
        </p:spPr>
        <p:txBody>
          <a:bodyPr/>
          <a:lstStyle>
            <a:lvl1pPr algn="ctr">
              <a:defRPr sz="1600"/>
            </a:lvl1pPr>
          </a:lstStyle>
          <a:p>
            <a:pPr defTabSz="914400">
              <a:defRPr/>
            </a:pPr>
            <a:r>
              <a:rPr lang="en-US">
                <a:solidFill>
                  <a:srgbClr val="000000"/>
                </a:solidFill>
                <a:latin typeface="Times New Roman" pitchFamily="18" charset="0"/>
                <a:ea typeface="+mn-ea"/>
              </a:rPr>
              <a:t>C.W. </a:t>
            </a:r>
          </a:p>
        </p:txBody>
      </p:sp>
      <p:sp>
        <p:nvSpPr>
          <p:cNvPr id="8" name="Slide Number Placeholder 6"/>
          <p:cNvSpPr>
            <a:spLocks noGrp="1"/>
          </p:cNvSpPr>
          <p:nvPr>
            <p:ph type="sldNum" sz="quarter" idx="12"/>
          </p:nvPr>
        </p:nvSpPr>
        <p:spPr>
          <a:xfrm>
            <a:off x="6934200" y="6553200"/>
            <a:ext cx="1905000" cy="304800"/>
          </a:xfrm>
          <a:prstGeom prst="rect">
            <a:avLst/>
          </a:prstGeom>
        </p:spPr>
        <p:txBody>
          <a:bodyPr/>
          <a:lstStyle>
            <a:lvl1pPr algn="r">
              <a:defRPr sz="1600"/>
            </a:lvl1pPr>
          </a:lstStyle>
          <a:p>
            <a:pPr defTabSz="914400">
              <a:defRPr/>
            </a:pPr>
            <a:fld id="{937BEBAD-FB42-4236-8B8E-0AA07AD7BEBA}"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332860467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a:ln>
            <a:noFill/>
          </a:ln>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143000"/>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1828800"/>
            <a:ext cx="4116388" cy="4648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1941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0"/>
            <a:ext cx="4194175" cy="4648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381000" y="6553200"/>
            <a:ext cx="1905000" cy="304800"/>
          </a:xfrm>
          <a:prstGeom prst="rect">
            <a:avLst/>
          </a:prstGeom>
        </p:spPr>
        <p:txBody>
          <a:bodyPr/>
          <a:lstStyle>
            <a:lvl1pPr>
              <a:defRPr sz="1600"/>
            </a:lvl1pPr>
          </a:lstStyle>
          <a:p>
            <a:pPr defTabSz="914400">
              <a:defRPr/>
            </a:pPr>
            <a:r>
              <a:rPr lang="en-US">
                <a:solidFill>
                  <a:srgbClr val="000000"/>
                </a:solidFill>
                <a:latin typeface="Times New Roman" pitchFamily="18" charset="0"/>
                <a:ea typeface="+mn-ea"/>
              </a:rPr>
              <a:t>Talk @ CS</a:t>
            </a:r>
          </a:p>
        </p:txBody>
      </p:sp>
      <p:sp>
        <p:nvSpPr>
          <p:cNvPr id="9" name="Footer Placeholder 7"/>
          <p:cNvSpPr>
            <a:spLocks noGrp="1"/>
          </p:cNvSpPr>
          <p:nvPr>
            <p:ph type="ftr" sz="quarter" idx="11"/>
          </p:nvPr>
        </p:nvSpPr>
        <p:spPr>
          <a:xfrm>
            <a:off x="3124200" y="6553200"/>
            <a:ext cx="2895600" cy="304800"/>
          </a:xfrm>
          <a:prstGeom prst="rect">
            <a:avLst/>
          </a:prstGeom>
        </p:spPr>
        <p:txBody>
          <a:bodyPr/>
          <a:lstStyle>
            <a:lvl1pPr algn="ctr">
              <a:defRPr sz="1600"/>
            </a:lvl1pPr>
          </a:lstStyle>
          <a:p>
            <a:pPr defTabSz="914400">
              <a:defRPr/>
            </a:pPr>
            <a:r>
              <a:rPr lang="en-US">
                <a:solidFill>
                  <a:srgbClr val="000000"/>
                </a:solidFill>
                <a:latin typeface="Times New Roman" pitchFamily="18" charset="0"/>
                <a:ea typeface="+mn-ea"/>
              </a:rPr>
              <a:t>C.W. </a:t>
            </a:r>
          </a:p>
        </p:txBody>
      </p:sp>
      <p:sp>
        <p:nvSpPr>
          <p:cNvPr id="10" name="Slide Number Placeholder 8"/>
          <p:cNvSpPr>
            <a:spLocks noGrp="1"/>
          </p:cNvSpPr>
          <p:nvPr>
            <p:ph type="sldNum" sz="quarter" idx="12"/>
          </p:nvPr>
        </p:nvSpPr>
        <p:spPr>
          <a:xfrm>
            <a:off x="6934200" y="6553200"/>
            <a:ext cx="1905000" cy="304800"/>
          </a:xfrm>
          <a:prstGeom prst="rect">
            <a:avLst/>
          </a:prstGeom>
        </p:spPr>
        <p:txBody>
          <a:bodyPr/>
          <a:lstStyle>
            <a:lvl1pPr algn="r">
              <a:defRPr sz="1600"/>
            </a:lvl1pPr>
          </a:lstStyle>
          <a:p>
            <a:pPr defTabSz="914400">
              <a:defRPr/>
            </a:pPr>
            <a:fld id="{F8202332-1D0E-4ABB-A230-BE2EE8CC0AC0}"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128005742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6"/>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762000"/>
          </a:xfrm>
          <a:prstGeom prst="rect">
            <a:avLst/>
          </a:prstGeom>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4" name="Date Placeholder 2"/>
          <p:cNvSpPr>
            <a:spLocks noGrp="1"/>
          </p:cNvSpPr>
          <p:nvPr>
            <p:ph type="dt" sz="half" idx="10"/>
          </p:nvPr>
        </p:nvSpPr>
        <p:spPr>
          <a:xfrm>
            <a:off x="381000" y="6553200"/>
            <a:ext cx="1905000" cy="304800"/>
          </a:xfrm>
          <a:prstGeom prst="rect">
            <a:avLst/>
          </a:prstGeom>
        </p:spPr>
        <p:txBody>
          <a:bodyPr/>
          <a:lstStyle>
            <a:lvl1pPr>
              <a:defRPr sz="1600"/>
            </a:lvl1pPr>
          </a:lstStyle>
          <a:p>
            <a:pPr defTabSz="914400">
              <a:defRPr/>
            </a:pPr>
            <a:r>
              <a:rPr lang="en-US">
                <a:solidFill>
                  <a:srgbClr val="000000"/>
                </a:solidFill>
                <a:latin typeface="Times New Roman" pitchFamily="18" charset="0"/>
                <a:ea typeface="+mn-ea"/>
              </a:rPr>
              <a:t>Talk @ CS</a:t>
            </a:r>
          </a:p>
        </p:txBody>
      </p:sp>
      <p:sp>
        <p:nvSpPr>
          <p:cNvPr id="5" name="Footer Placeholder 3"/>
          <p:cNvSpPr>
            <a:spLocks noGrp="1"/>
          </p:cNvSpPr>
          <p:nvPr>
            <p:ph type="ftr" sz="quarter" idx="11"/>
          </p:nvPr>
        </p:nvSpPr>
        <p:spPr>
          <a:xfrm>
            <a:off x="3124200" y="6553200"/>
            <a:ext cx="2895600" cy="304800"/>
          </a:xfrm>
          <a:prstGeom prst="rect">
            <a:avLst/>
          </a:prstGeom>
        </p:spPr>
        <p:txBody>
          <a:bodyPr/>
          <a:lstStyle>
            <a:lvl1pPr algn="ctr">
              <a:defRPr sz="1600"/>
            </a:lvl1pPr>
          </a:lstStyle>
          <a:p>
            <a:pPr defTabSz="914400">
              <a:defRPr/>
            </a:pPr>
            <a:r>
              <a:rPr lang="en-US">
                <a:solidFill>
                  <a:srgbClr val="000000"/>
                </a:solidFill>
                <a:latin typeface="Times New Roman" pitchFamily="18" charset="0"/>
                <a:ea typeface="+mn-ea"/>
              </a:rPr>
              <a:t>C.W. </a:t>
            </a:r>
          </a:p>
        </p:txBody>
      </p:sp>
      <p:sp>
        <p:nvSpPr>
          <p:cNvPr id="6" name="Slide Number Placeholder 4"/>
          <p:cNvSpPr>
            <a:spLocks noGrp="1"/>
          </p:cNvSpPr>
          <p:nvPr>
            <p:ph type="sldNum" sz="quarter" idx="12"/>
          </p:nvPr>
        </p:nvSpPr>
        <p:spPr>
          <a:xfrm>
            <a:off x="6934200" y="6553200"/>
            <a:ext cx="1905000" cy="304800"/>
          </a:xfrm>
          <a:prstGeom prst="rect">
            <a:avLst/>
          </a:prstGeom>
        </p:spPr>
        <p:txBody>
          <a:bodyPr/>
          <a:lstStyle>
            <a:lvl1pPr algn="r">
              <a:defRPr sz="1600"/>
            </a:lvl1pPr>
          </a:lstStyle>
          <a:p>
            <a:pPr defTabSz="914400">
              <a:defRPr/>
            </a:pPr>
            <a:fld id="{A71F67E1-8683-4134-B661-DB10E612FBF0}"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3706412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553200"/>
            <a:ext cx="1905000" cy="304800"/>
          </a:xfrm>
          <a:prstGeom prst="rect">
            <a:avLst/>
          </a:prstGeom>
        </p:spPr>
        <p:txBody>
          <a:bodyPr/>
          <a:lstStyle>
            <a:lvl1pPr>
              <a:defRPr sz="1600"/>
            </a:lvl1pPr>
          </a:lstStyle>
          <a:p>
            <a:pPr defTabSz="914400">
              <a:defRPr/>
            </a:pPr>
            <a:r>
              <a:rPr lang="en-US">
                <a:solidFill>
                  <a:srgbClr val="000000"/>
                </a:solidFill>
                <a:latin typeface="Times New Roman" pitchFamily="18" charset="0"/>
                <a:ea typeface="+mn-ea"/>
              </a:rPr>
              <a:t>Talk @ CS</a:t>
            </a:r>
          </a:p>
        </p:txBody>
      </p:sp>
      <p:sp>
        <p:nvSpPr>
          <p:cNvPr id="3" name="Footer Placeholder 2"/>
          <p:cNvSpPr>
            <a:spLocks noGrp="1"/>
          </p:cNvSpPr>
          <p:nvPr>
            <p:ph type="ftr" sz="quarter" idx="11"/>
          </p:nvPr>
        </p:nvSpPr>
        <p:spPr>
          <a:xfrm>
            <a:off x="3124200" y="6553200"/>
            <a:ext cx="2895600" cy="304800"/>
          </a:xfrm>
          <a:prstGeom prst="rect">
            <a:avLst/>
          </a:prstGeom>
        </p:spPr>
        <p:txBody>
          <a:bodyPr/>
          <a:lstStyle>
            <a:lvl1pPr algn="ctr">
              <a:defRPr sz="1600"/>
            </a:lvl1pPr>
          </a:lstStyle>
          <a:p>
            <a:pPr defTabSz="914400">
              <a:defRPr/>
            </a:pPr>
            <a:r>
              <a:rPr lang="en-US">
                <a:solidFill>
                  <a:srgbClr val="000000"/>
                </a:solidFill>
                <a:latin typeface="Times New Roman" pitchFamily="18" charset="0"/>
                <a:ea typeface="+mn-ea"/>
              </a:rPr>
              <a:t>C.W. </a:t>
            </a:r>
          </a:p>
        </p:txBody>
      </p:sp>
      <p:sp>
        <p:nvSpPr>
          <p:cNvPr id="4" name="Slide Number Placeholder 3"/>
          <p:cNvSpPr>
            <a:spLocks noGrp="1"/>
          </p:cNvSpPr>
          <p:nvPr>
            <p:ph type="sldNum" sz="quarter" idx="12"/>
          </p:nvPr>
        </p:nvSpPr>
        <p:spPr>
          <a:xfrm>
            <a:off x="6934200" y="6553200"/>
            <a:ext cx="1905000" cy="304800"/>
          </a:xfrm>
          <a:prstGeom prst="rect">
            <a:avLst/>
          </a:prstGeom>
        </p:spPr>
        <p:txBody>
          <a:bodyPr/>
          <a:lstStyle>
            <a:lvl1pPr algn="r">
              <a:defRPr sz="1600"/>
            </a:lvl1pPr>
          </a:lstStyle>
          <a:p>
            <a:pPr defTabSz="914400">
              <a:defRPr/>
            </a:pPr>
            <a:fld id="{2439218C-A6F3-4CF7-AF7D-067EEFD6B056}"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99042298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defTabSz="914400">
              <a:defRPr/>
            </a:pPr>
            <a:r>
              <a:rPr lang="en-US" sz="2400">
                <a:solidFill>
                  <a:srgbClr val="000000"/>
                </a:solidFill>
                <a:latin typeface="Times New Roman" pitchFamily="18" charset="0"/>
                <a:ea typeface="+mn-ea"/>
              </a:rPr>
              <a:t>Talk @ CS</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defTabSz="914400">
              <a:defRPr/>
            </a:pPr>
            <a:r>
              <a:rPr lang="en-US" sz="2400">
                <a:solidFill>
                  <a:srgbClr val="000000"/>
                </a:solidFill>
                <a:latin typeface="Times New Roman" pitchFamily="18" charset="0"/>
                <a:ea typeface="+mn-ea"/>
              </a:rPr>
              <a:t>C.W. </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defTabSz="914400">
              <a:defRPr/>
            </a:pPr>
            <a:fld id="{EF8EE232-DE88-4AB9-92C7-3D2BACB67EBB}" type="slidenum">
              <a:rPr lang="en-US" sz="2400">
                <a:solidFill>
                  <a:srgbClr val="000000"/>
                </a:solidFill>
                <a:latin typeface="Times New Roman" pitchFamily="18" charset="0"/>
                <a:ea typeface="+mn-ea"/>
              </a:rPr>
              <a:pPr defTabSz="914400">
                <a:defRPr/>
              </a:pPr>
              <a:t>‹#›</a:t>
            </a:fld>
            <a:endParaRPr lang="en-US" sz="2400" dirty="0">
              <a:solidFill>
                <a:srgbClr val="000000"/>
              </a:solidFill>
              <a:latin typeface="Times New Roman" pitchFamily="18" charset="0"/>
              <a:ea typeface="+mn-ea"/>
            </a:endParaRPr>
          </a:p>
        </p:txBody>
      </p:sp>
    </p:spTree>
    <p:extLst>
      <p:ext uri="{BB962C8B-B14F-4D97-AF65-F5344CB8AC3E}">
        <p14:creationId xmlns:p14="http://schemas.microsoft.com/office/powerpoint/2010/main" val="214675992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defTabSz="914400">
              <a:defRPr/>
            </a:pPr>
            <a:r>
              <a:rPr lang="en-US" sz="2400">
                <a:solidFill>
                  <a:srgbClr val="000000"/>
                </a:solidFill>
                <a:latin typeface="Times New Roman" pitchFamily="18" charset="0"/>
                <a:ea typeface="+mn-ea"/>
              </a:rPr>
              <a:t>Talk @ CS</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defTabSz="914400">
              <a:defRPr/>
            </a:pPr>
            <a:r>
              <a:rPr lang="en-US" sz="2400">
                <a:solidFill>
                  <a:srgbClr val="000000"/>
                </a:solidFill>
                <a:latin typeface="Times New Roman" pitchFamily="18" charset="0"/>
                <a:ea typeface="+mn-ea"/>
              </a:rPr>
              <a:t>C.W. </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defTabSz="914400">
              <a:defRPr/>
            </a:pPr>
            <a:fld id="{FA5ADF80-EE2C-4234-A764-501C98A93CC8}" type="slidenum">
              <a:rPr lang="en-US" sz="2400">
                <a:solidFill>
                  <a:srgbClr val="000000"/>
                </a:solidFill>
                <a:latin typeface="Times New Roman" pitchFamily="18" charset="0"/>
                <a:ea typeface="+mn-ea"/>
              </a:rPr>
              <a:pPr defTabSz="914400">
                <a:defRPr/>
              </a:pPr>
              <a:t>‹#›</a:t>
            </a:fld>
            <a:endParaRPr lang="en-US" sz="2400" dirty="0">
              <a:solidFill>
                <a:srgbClr val="000000"/>
              </a:solidFill>
              <a:latin typeface="Times New Roman" pitchFamily="18" charset="0"/>
              <a:ea typeface="+mn-ea"/>
            </a:endParaRPr>
          </a:p>
        </p:txBody>
      </p:sp>
    </p:spTree>
    <p:extLst>
      <p:ext uri="{BB962C8B-B14F-4D97-AF65-F5344CB8AC3E}">
        <p14:creationId xmlns:p14="http://schemas.microsoft.com/office/powerpoint/2010/main" val="301963370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defTabSz="914400">
              <a:defRPr/>
            </a:pPr>
            <a:r>
              <a:rPr lang="en-US" sz="2400">
                <a:solidFill>
                  <a:srgbClr val="000000"/>
                </a:solidFill>
                <a:latin typeface="Times New Roman" pitchFamily="18" charset="0"/>
                <a:ea typeface="+mn-ea"/>
              </a:rPr>
              <a:t>Talk @ CS</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defTabSz="914400">
              <a:defRPr/>
            </a:pPr>
            <a:r>
              <a:rPr lang="en-US" sz="2400">
                <a:solidFill>
                  <a:srgbClr val="000000"/>
                </a:solidFill>
                <a:latin typeface="Times New Roman" pitchFamily="18" charset="0"/>
                <a:ea typeface="+mn-ea"/>
              </a:rPr>
              <a:t>C.W. </a:t>
            </a: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defTabSz="914400">
              <a:defRPr/>
            </a:pPr>
            <a:fld id="{978FBD0C-ACD8-4869-B6A4-2726281E56AE}" type="slidenum">
              <a:rPr lang="en-US" sz="2400">
                <a:solidFill>
                  <a:srgbClr val="000000"/>
                </a:solidFill>
                <a:latin typeface="Times New Roman" pitchFamily="18" charset="0"/>
                <a:ea typeface="+mn-ea"/>
              </a:rPr>
              <a:pPr defTabSz="914400">
                <a:defRPr/>
              </a:pPr>
              <a:t>‹#›</a:t>
            </a:fld>
            <a:endParaRPr lang="en-US" sz="2400" dirty="0">
              <a:solidFill>
                <a:srgbClr val="000000"/>
              </a:solidFill>
              <a:latin typeface="Times New Roman" pitchFamily="18" charset="0"/>
              <a:ea typeface="+mn-ea"/>
            </a:endParaRPr>
          </a:p>
        </p:txBody>
      </p:sp>
    </p:spTree>
    <p:extLst>
      <p:ext uri="{BB962C8B-B14F-4D97-AF65-F5344CB8AC3E}">
        <p14:creationId xmlns:p14="http://schemas.microsoft.com/office/powerpoint/2010/main" val="35820463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10" name="Titel 1"/>
          <p:cNvSpPr>
            <a:spLocks noGrp="1"/>
          </p:cNvSpPr>
          <p:nvPr>
            <p:ph type="title"/>
          </p:nvPr>
        </p:nvSpPr>
        <p:spPr>
          <a:xfrm>
            <a:off x="720000" y="601200"/>
            <a:ext cx="8229600" cy="1143000"/>
          </a:xfrm>
        </p:spPr>
        <p:txBody>
          <a:bodyPr/>
          <a:lstStyle/>
          <a:p>
            <a:r>
              <a:rPr lang="en-US" smtClean="0"/>
              <a:t>Click to edit Master title style</a:t>
            </a:r>
            <a:endParaRPr lang="de-DE" dirty="0"/>
          </a:p>
        </p:txBody>
      </p:sp>
      <p:sp>
        <p:nvSpPr>
          <p:cNvPr id="9" name="Foliennummernplatzhalter 5"/>
          <p:cNvSpPr>
            <a:spLocks noGrp="1"/>
          </p:cNvSpPr>
          <p:nvPr>
            <p:ph type="sldNum" sz="quarter" idx="19"/>
          </p:nvPr>
        </p:nvSpPr>
        <p:spPr/>
        <p:txBody>
          <a:bodyPr/>
          <a:lstStyle>
            <a:lvl1pPr>
              <a:defRPr/>
            </a:lvl1pPr>
          </a:lstStyle>
          <a:p>
            <a:fld id="{55C91BBE-6AC6-44DC-8E03-07AE8F8939F3}" type="slidenum">
              <a:rPr lang="de-DE" smtClean="0"/>
              <a:pPr/>
              <a:t>‹#›</a:t>
            </a:fld>
            <a:endParaRPr lang="de-DE"/>
          </a:p>
        </p:txBody>
      </p:sp>
      <p:sp>
        <p:nvSpPr>
          <p:cNvPr id="3" name="Inhaltsplatzhalter 2"/>
          <p:cNvSpPr>
            <a:spLocks noGrp="1"/>
          </p:cNvSpPr>
          <p:nvPr>
            <p:ph sz="quarter" idx="20"/>
          </p:nvPr>
        </p:nvSpPr>
        <p:spPr>
          <a:xfrm>
            <a:off x="720725" y="1800000"/>
            <a:ext cx="3959225" cy="452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dirty="0"/>
          </a:p>
        </p:txBody>
      </p:sp>
      <p:sp>
        <p:nvSpPr>
          <p:cNvPr id="12" name="Inhaltsplatzhalter 2"/>
          <p:cNvSpPr>
            <a:spLocks noGrp="1"/>
          </p:cNvSpPr>
          <p:nvPr>
            <p:ph sz="quarter" idx="21"/>
          </p:nvPr>
        </p:nvSpPr>
        <p:spPr>
          <a:xfrm>
            <a:off x="4990375" y="1800000"/>
            <a:ext cx="3959225" cy="452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dirty="0"/>
          </a:p>
        </p:txBody>
      </p:sp>
    </p:spTree>
    <p:extLst>
      <p:ext uri="{BB962C8B-B14F-4D97-AF65-F5344CB8AC3E}">
        <p14:creationId xmlns:p14="http://schemas.microsoft.com/office/powerpoint/2010/main" val="1871496208"/>
      </p:ext>
    </p:extLst>
  </p:cSld>
  <p:clrMapOvr>
    <a:masterClrMapping/>
  </p:clrMapOvr>
  <p:timing>
    <p:tnLst>
      <p:par>
        <p:cTn id="1" dur="indefinite" restart="never" nodeType="tmRoot"/>
      </p:par>
    </p:tn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81053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sz="16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Talk @ CS</a:t>
            </a:r>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lgn="ctr">
              <a:defRPr sz="16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C.W. </a:t>
            </a:r>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lgn="r">
              <a:defRPr sz="16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687D415-CBEF-47D9-ABC5-BB330AA93462}" type="slidenum">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5727737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haoTalkTemplate">
    <p:spTree>
      <p:nvGrpSpPr>
        <p:cNvPr id="1" name=""/>
        <p:cNvGrpSpPr/>
        <p:nvPr/>
      </p:nvGrpSpPr>
      <p:grpSpPr>
        <a:xfrm>
          <a:off x="0" y="0"/>
          <a:ext cx="0" cy="0"/>
          <a:chOff x="0" y="0"/>
          <a:chExt cx="0" cy="0"/>
        </a:xfrm>
      </p:grpSpPr>
      <p:cxnSp>
        <p:nvCxnSpPr>
          <p:cNvPr id="4" name="Straight Connector 7"/>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143000"/>
            <a:ext cx="8458200" cy="5334000"/>
          </a:xfrm>
        </p:spPr>
        <p:txBody>
          <a:bodyPr/>
          <a:lstStyle>
            <a:lvl1pPr>
              <a:defRPr sz="2800">
                <a:latin typeface="Arial" pitchFamily="34" charset="0"/>
                <a:ea typeface="Tahoma" pitchFamily="34" charset="0"/>
                <a:cs typeface="Arial" pitchFamily="34" charset="0"/>
              </a:defRPr>
            </a:lvl1pPr>
            <a:lvl2pPr>
              <a:defRPr sz="2400">
                <a:latin typeface="Arial" pitchFamily="34" charset="0"/>
                <a:ea typeface="Tahoma" pitchFamily="34" charset="0"/>
                <a:cs typeface="Arial" pitchFamily="34" charset="0"/>
              </a:defRPr>
            </a:lvl2pPr>
            <a:lvl3pPr>
              <a:defRPr sz="2000">
                <a:latin typeface="Arial" pitchFamily="34" charset="0"/>
                <a:ea typeface="Tahoma" pitchFamily="34" charset="0"/>
                <a:cs typeface="Arial" pitchFamily="34" charset="0"/>
              </a:defRPr>
            </a:lvl3pPr>
            <a:lvl4pPr>
              <a:defRPr sz="1800">
                <a:latin typeface="Arial" pitchFamily="34" charset="0"/>
                <a:ea typeface="Tahoma" pitchFamily="34" charset="0"/>
                <a:cs typeface="Arial" pitchFamily="34" charset="0"/>
              </a:defRPr>
            </a:lvl4pPr>
            <a:lvl5pPr>
              <a:defRPr sz="1800">
                <a:latin typeface="Arial" pitchFamily="34" charset="0"/>
                <a:ea typeface="Tahom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381000" y="6553200"/>
            <a:ext cx="1905000" cy="304800"/>
          </a:xfrm>
          <a:prstGeom prst="rect">
            <a:avLst/>
          </a:prstGeom>
        </p:spPr>
        <p:txBody>
          <a:bodyPr/>
          <a:lstStyle>
            <a:lvl1pPr>
              <a:defRPr sz="16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Talk @ CS</a:t>
            </a:r>
          </a:p>
        </p:txBody>
      </p:sp>
      <p:sp>
        <p:nvSpPr>
          <p:cNvPr id="6" name="Footer Placeholder 4"/>
          <p:cNvSpPr>
            <a:spLocks noGrp="1"/>
          </p:cNvSpPr>
          <p:nvPr>
            <p:ph type="ftr" sz="quarter" idx="11"/>
          </p:nvPr>
        </p:nvSpPr>
        <p:spPr>
          <a:xfrm>
            <a:off x="3124200" y="6553200"/>
            <a:ext cx="2895600" cy="304800"/>
          </a:xfrm>
          <a:prstGeom prst="rect">
            <a:avLst/>
          </a:prstGeom>
        </p:spPr>
        <p:txBody>
          <a:bodyPr/>
          <a:lstStyle>
            <a:lvl1pPr algn="ctr">
              <a:defRPr sz="16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C.W. </a:t>
            </a:r>
          </a:p>
        </p:txBody>
      </p:sp>
      <p:sp>
        <p:nvSpPr>
          <p:cNvPr id="7" name="Slide Number Placeholder 5"/>
          <p:cNvSpPr>
            <a:spLocks noGrp="1"/>
          </p:cNvSpPr>
          <p:nvPr>
            <p:ph type="sldNum" sz="quarter" idx="12"/>
          </p:nvPr>
        </p:nvSpPr>
        <p:spPr>
          <a:xfrm>
            <a:off x="6934200" y="6553200"/>
            <a:ext cx="1905000" cy="304800"/>
          </a:xfrm>
          <a:prstGeom prst="rect">
            <a:avLst/>
          </a:prstGeom>
        </p:spPr>
        <p:txBody>
          <a:bodyPr/>
          <a:lstStyle>
            <a:lvl1pPr algn="r">
              <a:defRPr sz="16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8FC467-C14A-4463-ACBC-449BA3530DDB}" type="slidenum">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095660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400" b="0"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a:xfrm>
            <a:off x="685800" y="6400800"/>
            <a:ext cx="1905000" cy="457200"/>
          </a:xfrm>
          <a:prstGeom prst="rect">
            <a:avLst/>
          </a:prstGeom>
        </p:spPr>
        <p:txBody>
          <a:bodyPr/>
          <a:lstStyle>
            <a:lvl1pPr>
              <a:defRPr sz="16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Talk @ CS</a:t>
            </a:r>
          </a:p>
        </p:txBody>
      </p:sp>
      <p:sp>
        <p:nvSpPr>
          <p:cNvPr id="5" name="Footer Placeholder 4"/>
          <p:cNvSpPr>
            <a:spLocks noGrp="1"/>
          </p:cNvSpPr>
          <p:nvPr>
            <p:ph type="ftr" sz="quarter" idx="11"/>
          </p:nvPr>
        </p:nvSpPr>
        <p:spPr>
          <a:xfrm>
            <a:off x="3124200" y="6400800"/>
            <a:ext cx="2895600" cy="457200"/>
          </a:xfrm>
          <a:prstGeom prst="rect">
            <a:avLst/>
          </a:prstGeom>
        </p:spPr>
        <p:txBody>
          <a:bodyPr/>
          <a:lstStyle>
            <a:lvl1pPr algn="ctr">
              <a:defRPr sz="16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C.W. </a:t>
            </a:r>
          </a:p>
        </p:txBody>
      </p:sp>
      <p:sp>
        <p:nvSpPr>
          <p:cNvPr id="6" name="Slide Number Placeholder 5"/>
          <p:cNvSpPr>
            <a:spLocks noGrp="1"/>
          </p:cNvSpPr>
          <p:nvPr>
            <p:ph type="sldNum" sz="quarter" idx="12"/>
          </p:nvPr>
        </p:nvSpPr>
        <p:spPr>
          <a:xfrm>
            <a:off x="6553200" y="6400800"/>
            <a:ext cx="1905000" cy="457200"/>
          </a:xfrm>
          <a:prstGeom prst="rect">
            <a:avLst/>
          </a:prstGeom>
        </p:spPr>
        <p:txBody>
          <a:bodyPr/>
          <a:lstStyle>
            <a:lvl1pPr algn="r">
              <a:defRPr sz="16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2B038E-00FD-4B73-BBE7-CA86B9A7E185}" type="slidenum">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7427048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a:xfrm>
            <a:off x="381000" y="6553200"/>
            <a:ext cx="1905000" cy="304800"/>
          </a:xfrm>
          <a:prstGeom prst="rect">
            <a:avLst/>
          </a:prstGeom>
        </p:spPr>
        <p:txBody>
          <a:bodyPr/>
          <a:lstStyle>
            <a:lvl1pPr>
              <a:defRPr sz="16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Talk @ CS</a:t>
            </a:r>
          </a:p>
        </p:txBody>
      </p:sp>
      <p:sp>
        <p:nvSpPr>
          <p:cNvPr id="7" name="Footer Placeholder 5"/>
          <p:cNvSpPr>
            <a:spLocks noGrp="1"/>
          </p:cNvSpPr>
          <p:nvPr>
            <p:ph type="ftr" sz="quarter" idx="11"/>
          </p:nvPr>
        </p:nvSpPr>
        <p:spPr>
          <a:xfrm>
            <a:off x="3124200" y="6553200"/>
            <a:ext cx="2895600" cy="304800"/>
          </a:xfrm>
          <a:prstGeom prst="rect">
            <a:avLst/>
          </a:prstGeom>
        </p:spPr>
        <p:txBody>
          <a:bodyPr/>
          <a:lstStyle>
            <a:lvl1pPr algn="ctr">
              <a:defRPr sz="16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C.W. </a:t>
            </a:r>
          </a:p>
        </p:txBody>
      </p:sp>
      <p:sp>
        <p:nvSpPr>
          <p:cNvPr id="8" name="Slide Number Placeholder 6"/>
          <p:cNvSpPr>
            <a:spLocks noGrp="1"/>
          </p:cNvSpPr>
          <p:nvPr>
            <p:ph type="sldNum" sz="quarter" idx="12"/>
          </p:nvPr>
        </p:nvSpPr>
        <p:spPr>
          <a:xfrm>
            <a:off x="6934200" y="6553200"/>
            <a:ext cx="1905000" cy="304800"/>
          </a:xfrm>
          <a:prstGeom prst="rect">
            <a:avLst/>
          </a:prstGeom>
        </p:spPr>
        <p:txBody>
          <a:bodyPr/>
          <a:lstStyle>
            <a:lvl1pPr algn="r">
              <a:defRPr sz="16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7BEBAD-FB42-4236-8B8E-0AA07AD7BEBA}" type="slidenum">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29763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a:ln>
            <a:noFill/>
          </a:ln>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143000"/>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1828800"/>
            <a:ext cx="4116388" cy="4648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1941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0"/>
            <a:ext cx="4194175" cy="4648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381000" y="6553200"/>
            <a:ext cx="1905000" cy="304800"/>
          </a:xfrm>
          <a:prstGeom prst="rect">
            <a:avLst/>
          </a:prstGeom>
        </p:spPr>
        <p:txBody>
          <a:bodyPr/>
          <a:lstStyle>
            <a:lvl1pPr>
              <a:defRPr sz="16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Talk @ CS</a:t>
            </a:r>
          </a:p>
        </p:txBody>
      </p:sp>
      <p:sp>
        <p:nvSpPr>
          <p:cNvPr id="9" name="Footer Placeholder 7"/>
          <p:cNvSpPr>
            <a:spLocks noGrp="1"/>
          </p:cNvSpPr>
          <p:nvPr>
            <p:ph type="ftr" sz="quarter" idx="11"/>
          </p:nvPr>
        </p:nvSpPr>
        <p:spPr>
          <a:xfrm>
            <a:off x="3124200" y="6553200"/>
            <a:ext cx="2895600" cy="304800"/>
          </a:xfrm>
          <a:prstGeom prst="rect">
            <a:avLst/>
          </a:prstGeom>
        </p:spPr>
        <p:txBody>
          <a:bodyPr/>
          <a:lstStyle>
            <a:lvl1pPr algn="ctr">
              <a:defRPr sz="16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C.W. </a:t>
            </a:r>
          </a:p>
        </p:txBody>
      </p:sp>
      <p:sp>
        <p:nvSpPr>
          <p:cNvPr id="10" name="Slide Number Placeholder 8"/>
          <p:cNvSpPr>
            <a:spLocks noGrp="1"/>
          </p:cNvSpPr>
          <p:nvPr>
            <p:ph type="sldNum" sz="quarter" idx="12"/>
          </p:nvPr>
        </p:nvSpPr>
        <p:spPr>
          <a:xfrm>
            <a:off x="6934200" y="6553200"/>
            <a:ext cx="1905000" cy="304800"/>
          </a:xfrm>
          <a:prstGeom prst="rect">
            <a:avLst/>
          </a:prstGeom>
        </p:spPr>
        <p:txBody>
          <a:bodyPr/>
          <a:lstStyle>
            <a:lvl1pPr algn="r">
              <a:defRPr sz="16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202332-1D0E-4ABB-A230-BE2EE8CC0AC0}" type="slidenum">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6520504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6"/>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762000"/>
          </a:xfrm>
          <a:prstGeom prst="rect">
            <a:avLst/>
          </a:prstGeom>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4" name="Date Placeholder 2"/>
          <p:cNvSpPr>
            <a:spLocks noGrp="1"/>
          </p:cNvSpPr>
          <p:nvPr>
            <p:ph type="dt" sz="half" idx="10"/>
          </p:nvPr>
        </p:nvSpPr>
        <p:spPr>
          <a:xfrm>
            <a:off x="381000" y="6553200"/>
            <a:ext cx="1905000" cy="304800"/>
          </a:xfrm>
          <a:prstGeom prst="rect">
            <a:avLst/>
          </a:prstGeom>
        </p:spPr>
        <p:txBody>
          <a:bodyPr/>
          <a:lstStyle>
            <a:lvl1pPr>
              <a:defRPr sz="16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Talk @ CS</a:t>
            </a:r>
          </a:p>
        </p:txBody>
      </p:sp>
      <p:sp>
        <p:nvSpPr>
          <p:cNvPr id="5" name="Footer Placeholder 3"/>
          <p:cNvSpPr>
            <a:spLocks noGrp="1"/>
          </p:cNvSpPr>
          <p:nvPr>
            <p:ph type="ftr" sz="quarter" idx="11"/>
          </p:nvPr>
        </p:nvSpPr>
        <p:spPr>
          <a:xfrm>
            <a:off x="3124200" y="6553200"/>
            <a:ext cx="2895600" cy="304800"/>
          </a:xfrm>
          <a:prstGeom prst="rect">
            <a:avLst/>
          </a:prstGeom>
        </p:spPr>
        <p:txBody>
          <a:bodyPr/>
          <a:lstStyle>
            <a:lvl1pPr algn="ctr">
              <a:defRPr sz="16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C.W. </a:t>
            </a:r>
          </a:p>
        </p:txBody>
      </p:sp>
      <p:sp>
        <p:nvSpPr>
          <p:cNvPr id="6" name="Slide Number Placeholder 4"/>
          <p:cNvSpPr>
            <a:spLocks noGrp="1"/>
          </p:cNvSpPr>
          <p:nvPr>
            <p:ph type="sldNum" sz="quarter" idx="12"/>
          </p:nvPr>
        </p:nvSpPr>
        <p:spPr>
          <a:xfrm>
            <a:off x="6934200" y="6553200"/>
            <a:ext cx="1905000" cy="304800"/>
          </a:xfrm>
          <a:prstGeom prst="rect">
            <a:avLst/>
          </a:prstGeom>
        </p:spPr>
        <p:txBody>
          <a:bodyPr/>
          <a:lstStyle>
            <a:lvl1pPr algn="r">
              <a:defRPr sz="16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1F67E1-8683-4134-B661-DB10E612FBF0}" type="slidenum">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1800705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553200"/>
            <a:ext cx="1905000" cy="304800"/>
          </a:xfrm>
          <a:prstGeom prst="rect">
            <a:avLst/>
          </a:prstGeom>
        </p:spPr>
        <p:txBody>
          <a:bodyPr/>
          <a:lstStyle>
            <a:lvl1pPr>
              <a:defRPr sz="16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Talk @ CS</a:t>
            </a:r>
          </a:p>
        </p:txBody>
      </p:sp>
      <p:sp>
        <p:nvSpPr>
          <p:cNvPr id="3" name="Footer Placeholder 2"/>
          <p:cNvSpPr>
            <a:spLocks noGrp="1"/>
          </p:cNvSpPr>
          <p:nvPr>
            <p:ph type="ftr" sz="quarter" idx="11"/>
          </p:nvPr>
        </p:nvSpPr>
        <p:spPr>
          <a:xfrm>
            <a:off x="3124200" y="6553200"/>
            <a:ext cx="2895600" cy="304800"/>
          </a:xfrm>
          <a:prstGeom prst="rect">
            <a:avLst/>
          </a:prstGeom>
        </p:spPr>
        <p:txBody>
          <a:bodyPr/>
          <a:lstStyle>
            <a:lvl1pPr algn="ctr">
              <a:defRPr sz="16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C.W. </a:t>
            </a:r>
          </a:p>
        </p:txBody>
      </p:sp>
      <p:sp>
        <p:nvSpPr>
          <p:cNvPr id="4" name="Slide Number Placeholder 3"/>
          <p:cNvSpPr>
            <a:spLocks noGrp="1"/>
          </p:cNvSpPr>
          <p:nvPr>
            <p:ph type="sldNum" sz="quarter" idx="12"/>
          </p:nvPr>
        </p:nvSpPr>
        <p:spPr>
          <a:xfrm>
            <a:off x="6934200" y="6553200"/>
            <a:ext cx="1905000" cy="304800"/>
          </a:xfrm>
          <a:prstGeom prst="rect">
            <a:avLst/>
          </a:prstGeom>
        </p:spPr>
        <p:txBody>
          <a:bodyPr/>
          <a:lstStyle>
            <a:lvl1pPr algn="r">
              <a:defRPr sz="16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39218C-A6F3-4CF7-AF7D-067EEFD6B056}" type="slidenum">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5554316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Talk @ CS</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C.W. </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F8EE232-DE88-4AB9-92C7-3D2BACB67EBB}" type="slidenum">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3674231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Talk @ CS</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C.W. </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A5ADF80-EE2C-4234-A764-501C98A93CC8}" type="slidenum">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396929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hne Inhalt">
    <p:spTree>
      <p:nvGrpSpPr>
        <p:cNvPr id="1" name=""/>
        <p:cNvGrpSpPr/>
        <p:nvPr/>
      </p:nvGrpSpPr>
      <p:grpSpPr>
        <a:xfrm>
          <a:off x="0" y="0"/>
          <a:ext cx="0" cy="0"/>
          <a:chOff x="0" y="0"/>
          <a:chExt cx="0" cy="0"/>
        </a:xfrm>
      </p:grpSpPr>
      <p:sp>
        <p:nvSpPr>
          <p:cNvPr id="14" name="Titel 1"/>
          <p:cNvSpPr>
            <a:spLocks noGrp="1"/>
          </p:cNvSpPr>
          <p:nvPr>
            <p:ph type="title"/>
          </p:nvPr>
        </p:nvSpPr>
        <p:spPr>
          <a:xfrm>
            <a:off x="720000" y="601200"/>
            <a:ext cx="8229600" cy="1143000"/>
          </a:xfrm>
        </p:spPr>
        <p:txBody>
          <a:bodyPr/>
          <a:lstStyle/>
          <a:p>
            <a:r>
              <a:rPr lang="en-US" smtClean="0"/>
              <a:t>Click to edit Master title style</a:t>
            </a:r>
            <a:endParaRPr lang="de-DE" dirty="0"/>
          </a:p>
        </p:txBody>
      </p:sp>
      <p:sp>
        <p:nvSpPr>
          <p:cNvPr id="7" name="Foliennummernplatzhalter 5"/>
          <p:cNvSpPr>
            <a:spLocks noGrp="1"/>
          </p:cNvSpPr>
          <p:nvPr>
            <p:ph type="sldNum" sz="quarter" idx="17"/>
          </p:nvPr>
        </p:nvSpPr>
        <p:spPr/>
        <p:txBody>
          <a:bodyPr/>
          <a:lstStyle>
            <a:lvl1pPr>
              <a:defRPr/>
            </a:lvl1pPr>
          </a:lstStyle>
          <a:p>
            <a:fld id="{55C91BBE-6AC6-44DC-8E03-07AE8F8939F3}" type="slidenum">
              <a:rPr lang="de-DE" smtClean="0"/>
              <a:pPr/>
              <a:t>‹#›</a:t>
            </a:fld>
            <a:endParaRPr lang="de-DE"/>
          </a:p>
        </p:txBody>
      </p:sp>
    </p:spTree>
    <p:extLst>
      <p:ext uri="{BB962C8B-B14F-4D97-AF65-F5344CB8AC3E}">
        <p14:creationId xmlns:p14="http://schemas.microsoft.com/office/powerpoint/2010/main" val="1601422969"/>
      </p:ext>
    </p:extLst>
  </p:cSld>
  <p:clrMapOvr>
    <a:masterClrMapping/>
  </p:clrMapOvr>
  <p:timing>
    <p:tnLst>
      <p:par>
        <p:cTn id="1" dur="indefinite" restart="never" nodeType="tmRoot"/>
      </p:par>
    </p:tnLst>
  </p:timing>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Talk @ CS</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C.W. </a:t>
            </a: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78FBD0C-ACD8-4869-B6A4-2726281E56AE}" type="slidenum">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5304471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9707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1" name="Titel 1"/>
          <p:cNvSpPr>
            <a:spLocks noGrp="1"/>
          </p:cNvSpPr>
          <p:nvPr>
            <p:ph type="title"/>
          </p:nvPr>
        </p:nvSpPr>
        <p:spPr>
          <a:xfrm>
            <a:off x="206748" y="2097090"/>
            <a:ext cx="8742852" cy="1299604"/>
          </a:xfrm>
        </p:spPr>
        <p:txBody>
          <a:bodyPr anchor="b">
            <a:normAutofit/>
          </a:bodyPr>
          <a:lstStyle>
            <a:lvl1pPr algn="ctr">
              <a:defRPr sz="4400"/>
            </a:lvl1pPr>
          </a:lstStyle>
          <a:p>
            <a:r>
              <a:rPr lang="en-US" smtClean="0"/>
              <a:t>Click to edit Master title style</a:t>
            </a:r>
            <a:endParaRPr lang="de-DE" dirty="0"/>
          </a:p>
        </p:txBody>
      </p:sp>
      <p:sp>
        <p:nvSpPr>
          <p:cNvPr id="12" name="Inhaltsplatzhalter 2"/>
          <p:cNvSpPr>
            <a:spLocks noGrp="1"/>
          </p:cNvSpPr>
          <p:nvPr>
            <p:ph idx="1"/>
          </p:nvPr>
        </p:nvSpPr>
        <p:spPr>
          <a:xfrm>
            <a:off x="206748" y="3728980"/>
            <a:ext cx="8742852" cy="2596984"/>
          </a:xfrm>
        </p:spPr>
        <p:txBody>
          <a:bodyPr/>
          <a:lstStyle>
            <a:lvl1pPr algn="ctr">
              <a:defRPr b="0"/>
            </a:lvl1pPr>
          </a:lstStyle>
          <a:p>
            <a:pPr lvl="0"/>
            <a:r>
              <a:rPr lang="en-US" smtClean="0"/>
              <a:t>Click to edit Master text styles</a:t>
            </a:r>
          </a:p>
        </p:txBody>
      </p:sp>
      <p:sp>
        <p:nvSpPr>
          <p:cNvPr id="8" name="Foliennummernplatzhalter 5"/>
          <p:cNvSpPr>
            <a:spLocks noGrp="1"/>
          </p:cNvSpPr>
          <p:nvPr>
            <p:ph type="sldNum" sz="quarter" idx="17"/>
          </p:nvPr>
        </p:nvSpPr>
        <p:spPr/>
        <p:txBody>
          <a:bodyPr/>
          <a:lstStyle>
            <a:lvl1pPr>
              <a:defRPr/>
            </a:lvl1pPr>
          </a:lstStyle>
          <a:p>
            <a:fld id="{55C91BBE-6AC6-44DC-8E03-07AE8F8939F3}" type="slidenum">
              <a:rPr lang="de-DE" smtClean="0"/>
              <a:pPr/>
              <a:t>‹#›</a:t>
            </a:fld>
            <a:endParaRPr lang="de-DE"/>
          </a:p>
        </p:txBody>
      </p:sp>
    </p:spTree>
    <p:extLst>
      <p:ext uri="{BB962C8B-B14F-4D97-AF65-F5344CB8AC3E}">
        <p14:creationId xmlns:p14="http://schemas.microsoft.com/office/powerpoint/2010/main" val="2386559140"/>
      </p:ext>
    </p:extLst>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hne Inhalt">
    <p:spTree>
      <p:nvGrpSpPr>
        <p:cNvPr id="1" name=""/>
        <p:cNvGrpSpPr/>
        <p:nvPr/>
      </p:nvGrpSpPr>
      <p:grpSpPr>
        <a:xfrm>
          <a:off x="0" y="0"/>
          <a:ext cx="0" cy="0"/>
          <a:chOff x="0" y="0"/>
          <a:chExt cx="0" cy="0"/>
        </a:xfrm>
      </p:grpSpPr>
      <p:sp>
        <p:nvSpPr>
          <p:cNvPr id="6" name="Foliennummernplatzhalter 5"/>
          <p:cNvSpPr>
            <a:spLocks noGrp="1"/>
          </p:cNvSpPr>
          <p:nvPr>
            <p:ph type="sldNum" sz="quarter" idx="17"/>
          </p:nvPr>
        </p:nvSpPr>
        <p:spPr/>
        <p:txBody>
          <a:bodyPr/>
          <a:lstStyle>
            <a:lvl1pPr>
              <a:defRPr/>
            </a:lvl1pPr>
          </a:lstStyle>
          <a:p>
            <a:fld id="{55C91BBE-6AC6-44DC-8E03-07AE8F8939F3}" type="slidenum">
              <a:rPr lang="de-DE" smtClean="0"/>
              <a:pPr/>
              <a:t>‹#›</a:t>
            </a:fld>
            <a:endParaRPr lang="de-DE"/>
          </a:p>
        </p:txBody>
      </p:sp>
    </p:spTree>
    <p:extLst>
      <p:ext uri="{BB962C8B-B14F-4D97-AF65-F5344CB8AC3E}">
        <p14:creationId xmlns:p14="http://schemas.microsoft.com/office/powerpoint/2010/main" val="1003632302"/>
      </p:ext>
    </p:extLst>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4907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sz="1600"/>
            </a:lvl1pPr>
          </a:lstStyle>
          <a:p>
            <a:pPr defTabSz="914400">
              <a:defRPr/>
            </a:pPr>
            <a:r>
              <a:rPr lang="en-US" dirty="0">
                <a:solidFill>
                  <a:srgbClr val="000000"/>
                </a:solidFill>
                <a:latin typeface="Times New Roman" pitchFamily="18" charset="0"/>
                <a:ea typeface="+mn-ea"/>
              </a:rPr>
              <a:t>Talk @ CS</a:t>
            </a:r>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lgn="ctr">
              <a:defRPr sz="1600"/>
            </a:lvl1pPr>
          </a:lstStyle>
          <a:p>
            <a:pPr defTabSz="914400">
              <a:defRPr/>
            </a:pPr>
            <a:r>
              <a:rPr lang="en-US" dirty="0">
                <a:solidFill>
                  <a:srgbClr val="000000"/>
                </a:solidFill>
                <a:latin typeface="Times New Roman" pitchFamily="18" charset="0"/>
                <a:ea typeface="+mn-ea"/>
              </a:rPr>
              <a:t>C.W. </a:t>
            </a:r>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lgn="r">
              <a:defRPr sz="1600"/>
            </a:lvl1pPr>
          </a:lstStyle>
          <a:p>
            <a:pPr defTabSz="914400">
              <a:defRPr/>
            </a:pPr>
            <a:fld id="{4687D415-CBEF-47D9-ABC5-BB330AA93462}"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3981785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haoTalkTemplate">
    <p:spTree>
      <p:nvGrpSpPr>
        <p:cNvPr id="1" name=""/>
        <p:cNvGrpSpPr/>
        <p:nvPr/>
      </p:nvGrpSpPr>
      <p:grpSpPr>
        <a:xfrm>
          <a:off x="0" y="0"/>
          <a:ext cx="0" cy="0"/>
          <a:chOff x="0" y="0"/>
          <a:chExt cx="0" cy="0"/>
        </a:xfrm>
      </p:grpSpPr>
      <p:cxnSp>
        <p:nvCxnSpPr>
          <p:cNvPr id="4" name="Straight Connector 7"/>
          <p:cNvCxnSpPr>
            <a:cxnSpLocks noChangeShapeType="1"/>
          </p:cNvCxnSpPr>
          <p:nvPr userDrawn="1"/>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p:spPr>
        <p:txBody>
          <a:bodyPr/>
          <a:lstStyle>
            <a:lvl1pPr algn="l">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143000"/>
            <a:ext cx="8458200" cy="5334000"/>
          </a:xfrm>
        </p:spPr>
        <p:txBody>
          <a:bodyPr/>
          <a:lstStyle>
            <a:lvl1pPr>
              <a:defRPr sz="2800">
                <a:latin typeface="Arial" pitchFamily="34" charset="0"/>
                <a:ea typeface="Tahoma" pitchFamily="34" charset="0"/>
                <a:cs typeface="Arial" pitchFamily="34" charset="0"/>
              </a:defRPr>
            </a:lvl1pPr>
            <a:lvl2pPr>
              <a:defRPr sz="2400">
                <a:latin typeface="Arial" pitchFamily="34" charset="0"/>
                <a:ea typeface="Tahoma" pitchFamily="34" charset="0"/>
                <a:cs typeface="Arial" pitchFamily="34" charset="0"/>
              </a:defRPr>
            </a:lvl2pPr>
            <a:lvl3pPr>
              <a:defRPr sz="2000">
                <a:latin typeface="Arial" pitchFamily="34" charset="0"/>
                <a:ea typeface="Tahoma" pitchFamily="34" charset="0"/>
                <a:cs typeface="Arial" pitchFamily="34" charset="0"/>
              </a:defRPr>
            </a:lvl3pPr>
            <a:lvl4pPr>
              <a:defRPr sz="1800">
                <a:latin typeface="Arial" pitchFamily="34" charset="0"/>
                <a:ea typeface="Tahoma" pitchFamily="34" charset="0"/>
                <a:cs typeface="Arial" pitchFamily="34" charset="0"/>
              </a:defRPr>
            </a:lvl4pPr>
            <a:lvl5pPr>
              <a:defRPr sz="1800">
                <a:latin typeface="Arial" pitchFamily="34" charset="0"/>
                <a:ea typeface="Tahom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381000" y="6553200"/>
            <a:ext cx="1905000" cy="304800"/>
          </a:xfrm>
          <a:prstGeom prst="rect">
            <a:avLst/>
          </a:prstGeom>
        </p:spPr>
        <p:txBody>
          <a:bodyPr/>
          <a:lstStyle>
            <a:lvl1pPr>
              <a:defRPr sz="1600"/>
            </a:lvl1pPr>
          </a:lstStyle>
          <a:p>
            <a:pPr defTabSz="914400">
              <a:defRPr/>
            </a:pPr>
            <a:r>
              <a:rPr lang="en-US" dirty="0">
                <a:solidFill>
                  <a:srgbClr val="000000"/>
                </a:solidFill>
                <a:latin typeface="Times New Roman" pitchFamily="18" charset="0"/>
                <a:ea typeface="+mn-ea"/>
              </a:rPr>
              <a:t>Talk @ CS</a:t>
            </a:r>
          </a:p>
        </p:txBody>
      </p:sp>
      <p:sp>
        <p:nvSpPr>
          <p:cNvPr id="6" name="Footer Placeholder 4"/>
          <p:cNvSpPr>
            <a:spLocks noGrp="1"/>
          </p:cNvSpPr>
          <p:nvPr>
            <p:ph type="ftr" sz="quarter" idx="11"/>
          </p:nvPr>
        </p:nvSpPr>
        <p:spPr>
          <a:xfrm>
            <a:off x="3124200" y="6553200"/>
            <a:ext cx="2895600" cy="304800"/>
          </a:xfrm>
          <a:prstGeom prst="rect">
            <a:avLst/>
          </a:prstGeom>
        </p:spPr>
        <p:txBody>
          <a:bodyPr/>
          <a:lstStyle>
            <a:lvl1pPr algn="ctr">
              <a:defRPr sz="1600"/>
            </a:lvl1pPr>
          </a:lstStyle>
          <a:p>
            <a:pPr defTabSz="914400">
              <a:defRPr/>
            </a:pPr>
            <a:r>
              <a:rPr lang="en-US" dirty="0">
                <a:solidFill>
                  <a:srgbClr val="000000"/>
                </a:solidFill>
                <a:latin typeface="Times New Roman" pitchFamily="18" charset="0"/>
                <a:ea typeface="+mn-ea"/>
              </a:rPr>
              <a:t>C.W. </a:t>
            </a:r>
          </a:p>
        </p:txBody>
      </p:sp>
      <p:sp>
        <p:nvSpPr>
          <p:cNvPr id="7" name="Slide Number Placeholder 5"/>
          <p:cNvSpPr>
            <a:spLocks noGrp="1"/>
          </p:cNvSpPr>
          <p:nvPr>
            <p:ph type="sldNum" sz="quarter" idx="12"/>
          </p:nvPr>
        </p:nvSpPr>
        <p:spPr>
          <a:xfrm>
            <a:off x="6934200" y="6553200"/>
            <a:ext cx="1905000" cy="304800"/>
          </a:xfrm>
          <a:prstGeom prst="rect">
            <a:avLst/>
          </a:prstGeom>
        </p:spPr>
        <p:txBody>
          <a:bodyPr/>
          <a:lstStyle>
            <a:lvl1pPr algn="r">
              <a:defRPr sz="1600"/>
            </a:lvl1pPr>
          </a:lstStyle>
          <a:p>
            <a:pPr defTabSz="914400">
              <a:defRPr/>
            </a:pPr>
            <a:fld id="{A58FC467-C14A-4463-ACBC-449BA3530DDB}" type="slidenum">
              <a:rPr lang="en-US">
                <a:solidFill>
                  <a:srgbClr val="000000"/>
                </a:solidFill>
                <a:latin typeface="Times New Roman" pitchFamily="18" charset="0"/>
                <a:ea typeface="+mn-ea"/>
              </a:rPr>
              <a:pPr defTabSz="914400">
                <a:defRPr/>
              </a:pPr>
              <a:t>‹#›</a:t>
            </a:fld>
            <a:endParaRPr lang="en-US" dirty="0">
              <a:solidFill>
                <a:srgbClr val="000000"/>
              </a:solidFill>
              <a:latin typeface="Times New Roman" pitchFamily="18" charset="0"/>
              <a:ea typeface="+mn-ea"/>
            </a:endParaRPr>
          </a:p>
        </p:txBody>
      </p:sp>
    </p:spTree>
    <p:extLst>
      <p:ext uri="{BB962C8B-B14F-4D97-AF65-F5344CB8AC3E}">
        <p14:creationId xmlns:p14="http://schemas.microsoft.com/office/powerpoint/2010/main" val="116883654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6354763"/>
            <a:ext cx="9144000" cy="503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noProof="0" dirty="0">
              <a:solidFill>
                <a:srgbClr val="FFFFFF"/>
              </a:solidFill>
              <a:ea typeface="ＭＳ Ｐゴシック" pitchFamily="-105" charset="-128"/>
              <a:cs typeface="ＭＳ Ｐゴシック" pitchFamily="-105" charset="-128"/>
            </a:endParaRPr>
          </a:p>
        </p:txBody>
      </p:sp>
      <p:sp>
        <p:nvSpPr>
          <p:cNvPr id="1028" name="Titelplatzhalter 1"/>
          <p:cNvSpPr>
            <a:spLocks noGrp="1"/>
          </p:cNvSpPr>
          <p:nvPr>
            <p:ph type="title"/>
          </p:nvPr>
        </p:nvSpPr>
        <p:spPr bwMode="auto">
          <a:xfrm>
            <a:off x="720725" y="6016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noProof="0" smtClean="0"/>
              <a:t>Mastertitelformat bearbeiten</a:t>
            </a:r>
          </a:p>
        </p:txBody>
      </p:sp>
      <p:sp>
        <p:nvSpPr>
          <p:cNvPr id="1029" name="Textplatzhalter 2"/>
          <p:cNvSpPr>
            <a:spLocks noGrp="1"/>
          </p:cNvSpPr>
          <p:nvPr>
            <p:ph type="body" idx="1"/>
          </p:nvPr>
        </p:nvSpPr>
        <p:spPr bwMode="auto">
          <a:xfrm>
            <a:off x="720725" y="1800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noProof="0" smtClean="0"/>
              <a:t>Erste Ebene</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10" name="Foliennummernplatzhalter 5"/>
          <p:cNvSpPr>
            <a:spLocks noGrp="1"/>
          </p:cNvSpPr>
          <p:nvPr>
            <p:ph type="sldNum" sz="quarter" idx="4"/>
          </p:nvPr>
        </p:nvSpPr>
        <p:spPr>
          <a:xfrm>
            <a:off x="8792" y="757234"/>
            <a:ext cx="503238"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fld id="{55C91BBE-6AC6-44DC-8E03-07AE8F8939F3}" type="slidenum">
              <a:rPr lang="en-US" noProof="0" smtClean="0"/>
              <a:pPr/>
              <a:t>‹#›</a:t>
            </a:fld>
            <a:endParaRPr lang="en-US" noProof="0" dirty="0"/>
          </a:p>
        </p:txBody>
      </p:sp>
      <p:cxnSp>
        <p:nvCxnSpPr>
          <p:cNvPr id="12" name="Gerade Verbindung 11"/>
          <p:cNvCxnSpPr/>
          <p:nvPr/>
        </p:nvCxnSpPr>
        <p:spPr bwMode="auto">
          <a:xfrm>
            <a:off x="720725" y="503238"/>
            <a:ext cx="8207375"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3200" kern="1200">
          <a:solidFill>
            <a:srgbClr val="595959"/>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a:solidFill>
            <a:srgbClr val="595959"/>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200">
          <a:solidFill>
            <a:srgbClr val="595959"/>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200">
          <a:solidFill>
            <a:srgbClr val="595959"/>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200">
          <a:solidFill>
            <a:srgbClr val="595959"/>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rgbClr val="595959"/>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rgbClr val="595959"/>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rgbClr val="595959"/>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rgbClr val="595959"/>
          </a:solidFill>
          <a:latin typeface="Arial" charset="0"/>
          <a:ea typeface="ＭＳ Ｐゴシック" charset="0"/>
          <a:cs typeface="ＭＳ Ｐゴシック" charset="0"/>
        </a:defRPr>
      </a:lvl9pPr>
    </p:titleStyle>
    <p:bodyStyle>
      <a:lvl1pPr marL="457200" indent="-457200" algn="l" defTabSz="457200" rtl="0" eaLnBrk="1" fontAlgn="base" hangingPunct="1">
        <a:spcBef>
          <a:spcPct val="20000"/>
        </a:spcBef>
        <a:spcAft>
          <a:spcPct val="0"/>
        </a:spcAft>
        <a:buClr>
          <a:srgbClr val="F70146"/>
        </a:buClr>
        <a:buFont typeface="Wingdings" pitchFamily="2" charset="2"/>
        <a:buChar char="§"/>
        <a:defRPr sz="2600" kern="1200">
          <a:solidFill>
            <a:srgbClr val="595959"/>
          </a:solidFill>
          <a:latin typeface="+mn-lt"/>
          <a:ea typeface="ＭＳ Ｐゴシック" charset="0"/>
          <a:cs typeface="ＭＳ Ｐゴシック" charset="0"/>
        </a:defRPr>
      </a:lvl1pPr>
      <a:lvl2pPr marL="719138" indent="-271463" algn="l" defTabSz="457200" rtl="0" eaLnBrk="1" fontAlgn="base" hangingPunct="1">
        <a:spcBef>
          <a:spcPct val="20000"/>
        </a:spcBef>
        <a:spcAft>
          <a:spcPct val="0"/>
        </a:spcAft>
        <a:buClr>
          <a:srgbClr val="0070C0"/>
        </a:buClr>
        <a:buFont typeface="Wingdings" pitchFamily="-107" charset="2"/>
        <a:buChar char="§"/>
        <a:defRPr sz="2400" b="0" kern="1200" baseline="0">
          <a:solidFill>
            <a:srgbClr val="0070C0"/>
          </a:solidFill>
          <a:latin typeface="+mn-lt"/>
          <a:ea typeface="ＭＳ Ｐゴシック" charset="0"/>
          <a:cs typeface="+mn-cs"/>
        </a:defRPr>
      </a:lvl2pPr>
      <a:lvl3pPr marL="1168400" indent="-271463" algn="l" defTabSz="457200" rtl="0" eaLnBrk="1" fontAlgn="base" hangingPunct="1">
        <a:spcBef>
          <a:spcPct val="20000"/>
        </a:spcBef>
        <a:spcAft>
          <a:spcPct val="0"/>
        </a:spcAft>
        <a:buClr>
          <a:srgbClr val="7030A0"/>
        </a:buClr>
        <a:buFont typeface="Wingdings" pitchFamily="-107" charset="2"/>
        <a:buChar char="§"/>
        <a:defRPr sz="2400" b="0" kern="1200">
          <a:solidFill>
            <a:srgbClr val="7030A0"/>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2060"/>
        </a:buClr>
        <a:buFont typeface="Wingdings" pitchFamily="-107" charset="2"/>
        <a:buChar char="§"/>
        <a:defRPr sz="2000" b="0" kern="1200">
          <a:solidFill>
            <a:srgbClr val="002060"/>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Lucida Grande" pitchFamily="-107" charset="0"/>
        <a:buChar char="-"/>
        <a:defRPr sz="2000" kern="1200" baseline="0">
          <a:solidFill>
            <a:srgbClr val="595959"/>
          </a:solidFill>
          <a:latin typeface="+mn-lt"/>
          <a:ea typeface="ＭＳ Ｐゴシック" charset="0"/>
          <a:cs typeface="+mn-cs"/>
        </a:defRPr>
      </a:lvl5pPr>
      <a:lvl6pPr marL="2286000" indent="0" algn="l" defTabSz="457200" rtl="0" eaLnBrk="1" latinLnBrk="0" hangingPunct="1">
        <a:spcBef>
          <a:spcPct val="20000"/>
        </a:spcBef>
        <a:buFont typeface="Arial"/>
        <a:buNone/>
        <a:defRPr sz="2000" kern="1200" baseline="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80071"/>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143000"/>
            <a:ext cx="8458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7427032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143000"/>
            <a:ext cx="8458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51199934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143000"/>
            <a:ext cx="8458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7632917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6" Type="http://schemas.microsoft.com/office/2007/relationships/hdphoto" Target="../media/hdphoto7.wdp"/><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7.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microsoft.com/office/2007/relationships/hdphoto" Target="../media/hdphoto6.wdp"/></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8.xml"/><Relationship Id="rId16" Type="http://schemas.microsoft.com/office/2007/relationships/hdphoto" Target="../media/hdphoto7.wdp"/><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17.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microsoft.com/office/2007/relationships/hdphoto" Target="../media/hdphoto6.wdp"/></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9.xml"/><Relationship Id="rId16" Type="http://schemas.microsoft.com/office/2007/relationships/hdphoto" Target="../media/hdphoto7.wdp"/><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image" Target="../media/image17.png"/><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6.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0.xml"/><Relationship Id="rId16" Type="http://schemas.microsoft.com/office/2007/relationships/hdphoto" Target="../media/hdphoto7.wdp"/><Relationship Id="rId1" Type="http://schemas.openxmlformats.org/officeDocument/2006/relationships/slideLayout" Target="../slideLayouts/slideLayout1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image" Target="../media/image17.png"/><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microsoft.com/office/2007/relationships/hdphoto" Target="../media/hdphoto5.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png"/><Relationship Id="rId4" Type="http://schemas.microsoft.com/office/2007/relationships/hdphoto" Target="../media/hdphoto3.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56.xml"/><Relationship Id="rId7" Type="http://schemas.openxmlformats.org/officeDocument/2006/relationships/image" Target="../media/image49.wmf"/><Relationship Id="rId2" Type="http://schemas.openxmlformats.org/officeDocument/2006/relationships/slideLayout" Target="../slideLayouts/slideLayout32.xml"/><Relationship Id="rId1" Type="http://schemas.openxmlformats.org/officeDocument/2006/relationships/tags" Target="../tags/tag1.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wmf"/><Relationship Id="rId10" Type="http://schemas.openxmlformats.org/officeDocument/2006/relationships/image" Target="../media/image52.png"/><Relationship Id="rId4" Type="http://schemas.openxmlformats.org/officeDocument/2006/relationships/image" Target="../media/image46.wmf"/><Relationship Id="rId9" Type="http://schemas.openxmlformats.org/officeDocument/2006/relationships/image" Target="../media/image51.png"/></Relationships>
</file>

<file path=ppt/slides/_rels/slide5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57.xml"/><Relationship Id="rId7" Type="http://schemas.openxmlformats.org/officeDocument/2006/relationships/image" Target="../media/image49.wmf"/><Relationship Id="rId2" Type="http://schemas.openxmlformats.org/officeDocument/2006/relationships/slideLayout" Target="../slideLayouts/slideLayout21.xml"/><Relationship Id="rId1" Type="http://schemas.openxmlformats.org/officeDocument/2006/relationships/tags" Target="../tags/tag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wmf"/><Relationship Id="rId10" Type="http://schemas.openxmlformats.org/officeDocument/2006/relationships/image" Target="../media/image52.png"/><Relationship Id="rId4" Type="http://schemas.openxmlformats.org/officeDocument/2006/relationships/image" Target="../media/image46.wmf"/><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3.jpe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73"/>
          <p:cNvGrpSpPr>
            <a:grpSpLocks/>
          </p:cNvGrpSpPr>
          <p:nvPr/>
        </p:nvGrpSpPr>
        <p:grpSpPr bwMode="auto">
          <a:xfrm>
            <a:off x="832585" y="1709549"/>
            <a:ext cx="7478830" cy="1573314"/>
            <a:chOff x="0" y="0"/>
            <a:chExt cx="10404306" cy="2333128"/>
          </a:xfrm>
        </p:grpSpPr>
        <p:sp>
          <p:nvSpPr>
            <p:cNvPr id="6" name="矩形 51"/>
            <p:cNvSpPr>
              <a:spLocks noChangeArrowheads="1"/>
            </p:cNvSpPr>
            <p:nvPr/>
          </p:nvSpPr>
          <p:spPr bwMode="auto">
            <a:xfrm>
              <a:off x="0" y="0"/>
              <a:ext cx="10404306" cy="1835106"/>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b="1">
                <a:solidFill>
                  <a:srgbClr val="FFFFFF"/>
                </a:solidFill>
                <a:latin typeface="Arial" panose="020B0604020202020204" pitchFamily="34" charset="0"/>
                <a:ea typeface="微软雅黑" panose="020B0503020204020204" pitchFamily="34" charset="-122"/>
                <a:sym typeface="宋体" panose="02010600030101010101" pitchFamily="2" charset="-122"/>
              </a:endParaRPr>
            </a:p>
          </p:txBody>
        </p:sp>
        <p:sp>
          <p:nvSpPr>
            <p:cNvPr id="7" name="文本框 275"/>
            <p:cNvSpPr txBox="1">
              <a:spLocks noChangeArrowheads="1"/>
            </p:cNvSpPr>
            <p:nvPr/>
          </p:nvSpPr>
          <p:spPr bwMode="auto">
            <a:xfrm>
              <a:off x="173557" y="187983"/>
              <a:ext cx="10085690" cy="214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None/>
              </a:pPr>
              <a:r>
                <a:rPr lang="en-US" sz="4400" b="1" dirty="0">
                  <a:cs typeface="Calibri" panose="020F0502020204030204" pitchFamily="34" charset="0"/>
                </a:rPr>
                <a:t>Abstract Interpretation under </a:t>
              </a:r>
            </a:p>
            <a:p>
              <a:pPr algn="ctr" eaLnBrk="1" hangingPunct="1">
                <a:lnSpc>
                  <a:spcPct val="100000"/>
                </a:lnSpc>
                <a:spcBef>
                  <a:spcPct val="0"/>
                </a:spcBef>
                <a:buNone/>
              </a:pPr>
              <a:r>
                <a:rPr lang="en-US" sz="4400" b="1" dirty="0">
                  <a:cs typeface="Calibri" panose="020F0502020204030204" pitchFamily="34" charset="0"/>
                </a:rPr>
                <a:t>Speculative Execution</a:t>
              </a:r>
              <a:endParaRPr lang="zh-CN" altLang="en-US" sz="4400" b="1" dirty="0">
                <a:latin typeface="微软雅黑" panose="020B0503020204020204" pitchFamily="34" charset="-122"/>
                <a:ea typeface="微软雅黑" panose="020B0503020204020204" pitchFamily="34" charset="-122"/>
              </a:endParaRPr>
            </a:p>
          </p:txBody>
        </p:sp>
      </p:grpSp>
      <p:sp>
        <p:nvSpPr>
          <p:cNvPr id="8" name="Rectangle 9"/>
          <p:cNvSpPr>
            <a:spLocks noGrp="1" noChangeArrowheads="1"/>
          </p:cNvSpPr>
          <p:nvPr/>
        </p:nvSpPr>
        <p:spPr bwMode="auto">
          <a:xfrm>
            <a:off x="1802943" y="3809340"/>
            <a:ext cx="2949080" cy="33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en-US" sz="2000" b="1" dirty="0" err="1">
                <a:effectLst>
                  <a:outerShdw blurRad="38100" dist="38100" dir="2700000" algn="tl">
                    <a:srgbClr val="000000">
                      <a:alpha val="43137"/>
                    </a:srgbClr>
                  </a:outerShdw>
                </a:effectLst>
                <a:ea typeface="微软雅黑" panose="020B0503020204020204" pitchFamily="34" charset="-122"/>
              </a:rPr>
              <a:t>Meng</a:t>
            </a:r>
            <a:r>
              <a:rPr lang="en-US" altLang="en-US" sz="2000" b="1" dirty="0">
                <a:effectLst>
                  <a:outerShdw blurRad="38100" dist="38100" dir="2700000" algn="tl">
                    <a:srgbClr val="000000">
                      <a:alpha val="43137"/>
                    </a:srgbClr>
                  </a:outerShdw>
                </a:effectLst>
                <a:ea typeface="微软雅黑" panose="020B0503020204020204" pitchFamily="34" charset="-122"/>
              </a:rPr>
              <a:t> Wu</a:t>
            </a:r>
          </a:p>
        </p:txBody>
      </p:sp>
      <p:sp>
        <p:nvSpPr>
          <p:cNvPr id="9" name="TextBox 8"/>
          <p:cNvSpPr txBox="1">
            <a:spLocks noChangeArrowheads="1"/>
          </p:cNvSpPr>
          <p:nvPr/>
        </p:nvSpPr>
        <p:spPr bwMode="auto">
          <a:xfrm>
            <a:off x="5283073" y="3766862"/>
            <a:ext cx="1629225" cy="38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buFont typeface="Arial" panose="020B0604020202020204" pitchFamily="34" charset="0"/>
              <a:buNone/>
              <a:defRPr/>
            </a:pPr>
            <a:r>
              <a:rPr lang="en-US" altLang="en-US" sz="2000" b="1" kern="0" dirty="0">
                <a:effectLst>
                  <a:outerShdw blurRad="38100" dist="38100" dir="2700000" algn="tl">
                    <a:srgbClr val="000000">
                      <a:alpha val="43137"/>
                    </a:srgbClr>
                  </a:outerShdw>
                </a:effectLst>
                <a:ea typeface="微软雅黑" pitchFamily="34" charset="-122"/>
              </a:rPr>
              <a:t>Chao Wang</a:t>
            </a:r>
          </a:p>
        </p:txBody>
      </p:sp>
      <p:pic>
        <p:nvPicPr>
          <p:cNvPr id="11" name="Picture 10" descr="File:&lt;strong&gt;Virginia Tech&lt;/strong&gt; logo.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770" y="4507095"/>
            <a:ext cx="1494468" cy="291888"/>
          </a:xfrm>
          <a:prstGeom prst="rect">
            <a:avLst/>
          </a:prstGeom>
        </p:spPr>
      </p:pic>
      <p:pic>
        <p:nvPicPr>
          <p:cNvPr id="12" name="Picture 6" descr="Image result for usc transparen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073" y="4427030"/>
            <a:ext cx="1882008" cy="4064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740320" y="5626157"/>
            <a:ext cx="1225015" cy="369332"/>
          </a:xfrm>
          <a:prstGeom prst="rect">
            <a:avLst/>
          </a:prstGeom>
        </p:spPr>
        <p:txBody>
          <a:bodyPr wrap="none">
            <a:spAutoFit/>
          </a:bodyPr>
          <a:lstStyle/>
          <a:p>
            <a:r>
              <a:rPr lang="en-US" dirty="0">
                <a:latin typeface="Century Gothic" panose="020B0502020202020204" pitchFamily="34" charset="0"/>
                <a:cs typeface="Calibri" panose="020F0502020204030204" pitchFamily="34" charset="0"/>
              </a:rPr>
              <a:t>PLDI 2019</a:t>
            </a:r>
            <a:endParaRPr lang="en-US" dirty="0">
              <a:latin typeface="Century Gothic" panose="020B0502020202020204" pitchFamily="34" charset="0"/>
            </a:endParaRPr>
          </a:p>
        </p:txBody>
      </p:sp>
    </p:spTree>
    <p:extLst>
      <p:ext uri="{BB962C8B-B14F-4D97-AF65-F5344CB8AC3E}">
        <p14:creationId xmlns:p14="http://schemas.microsoft.com/office/powerpoint/2010/main" val="23333141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26F4E-9B89-4309-8893-657BDE50BEEA}"/>
              </a:ext>
            </a:extLst>
          </p:cNvPr>
          <p:cNvSpPr>
            <a:spLocks noGrp="1"/>
          </p:cNvSpPr>
          <p:nvPr>
            <p:ph type="title"/>
          </p:nvPr>
        </p:nvSpPr>
        <p:spPr/>
        <p:txBody>
          <a:bodyPr/>
          <a:lstStyle/>
          <a:p>
            <a:r>
              <a:rPr lang="en-US" altLang="zh-CN" dirty="0"/>
              <a:t>Motivating Example</a:t>
            </a:r>
            <a:endParaRPr lang="zh-CN" altLang="en-US" dirty="0"/>
          </a:p>
        </p:txBody>
      </p:sp>
      <p:sp>
        <p:nvSpPr>
          <p:cNvPr id="7" name="TextBox 6"/>
          <p:cNvSpPr txBox="1"/>
          <p:nvPr/>
        </p:nvSpPr>
        <p:spPr>
          <a:xfrm>
            <a:off x="547525" y="1965961"/>
            <a:ext cx="184731" cy="369332"/>
          </a:xfrm>
          <a:prstGeom prst="rect">
            <a:avLst/>
          </a:prstGeom>
          <a:noFill/>
        </p:spPr>
        <p:txBody>
          <a:bodyPr wrap="none" rtlCol="0">
            <a:spAutoFit/>
          </a:bodyPr>
          <a:lstStyle/>
          <a:p>
            <a:endParaRPr lang="zh-CN" altLang="en-US" b="0" i="0" dirty="0">
              <a:solidFill>
                <a:schemeClr val="bg1"/>
              </a:solidFill>
              <a:latin typeface="Century Gothic" panose="020B0502020202020204" pitchFamily="34" charset="0"/>
            </a:endParaRPr>
          </a:p>
        </p:txBody>
      </p:sp>
      <p:sp>
        <p:nvSpPr>
          <p:cNvPr id="9" name="TextBox 8"/>
          <p:cNvSpPr txBox="1"/>
          <p:nvPr/>
        </p:nvSpPr>
        <p:spPr>
          <a:xfrm>
            <a:off x="431471" y="1965961"/>
            <a:ext cx="4363695" cy="2862322"/>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char</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[510], l1, l2, p;</a:t>
            </a:r>
          </a:p>
          <a:p>
            <a:r>
              <a:rPr lang="en-US" altLang="zh-CN" b="1" dirty="0" err="1">
                <a:solidFill>
                  <a:srgbClr val="FFC000"/>
                </a:solidFill>
                <a:latin typeface="Century Gothic" panose="020B0502020202020204" pitchFamily="34" charset="0"/>
              </a:rPr>
              <a:t>reg</a:t>
            </a:r>
            <a:r>
              <a:rPr lang="en-US" altLang="zh-CN" dirty="0">
                <a:solidFill>
                  <a:schemeClr val="tx1"/>
                </a:solidFill>
                <a:latin typeface="Century Gothic" panose="020B0502020202020204" pitchFamily="34" charset="0"/>
              </a:rPr>
              <a:t> char k; </a:t>
            </a:r>
            <a:r>
              <a:rPr lang="en-US" altLang="zh-CN" dirty="0">
                <a:solidFill>
                  <a:srgbClr val="FFFFFF"/>
                </a:solidFill>
                <a:latin typeface="Century Gothic" panose="020B0502020202020204" pitchFamily="34" charset="0"/>
              </a:rPr>
              <a:t>// secret  related </a:t>
            </a:r>
            <a:r>
              <a:rPr lang="en-US" altLang="zh-CN" dirty="0" err="1">
                <a:solidFill>
                  <a:srgbClr val="FFFFFF"/>
                </a:solidFill>
                <a:latin typeface="Century Gothic" panose="020B0502020202020204" pitchFamily="34" charset="0"/>
              </a:rPr>
              <a:t>var</a:t>
            </a:r>
            <a:endParaRPr lang="en-US" altLang="zh-CN" dirty="0">
              <a:solidFill>
                <a:srgbClr val="FFFFFF"/>
              </a:solidFill>
              <a:latin typeface="Century Gothic" panose="020B0502020202020204" pitchFamily="34" charset="0"/>
            </a:endParaRPr>
          </a:p>
          <a:p>
            <a:r>
              <a:rPr lang="en-US" altLang="zh-CN" dirty="0">
                <a:solidFill>
                  <a:srgbClr val="92D050"/>
                </a:solidFill>
                <a:latin typeface="Century Gothic" panose="020B0502020202020204" pitchFamily="34" charset="0"/>
              </a:rPr>
              <a:t>// </a:t>
            </a:r>
            <a:r>
              <a:rPr lang="en-US" altLang="zh-CN" dirty="0" err="1">
                <a:solidFill>
                  <a:srgbClr val="92D050"/>
                </a:solidFill>
                <a:latin typeface="Century Gothic" panose="020B0502020202020204" pitchFamily="34" charset="0"/>
              </a:rPr>
              <a:t>sbox</a:t>
            </a:r>
            <a:r>
              <a:rPr lang="en-US" altLang="zh-CN" dirty="0">
                <a:solidFill>
                  <a:srgbClr val="92D050"/>
                </a:solidFill>
                <a:latin typeface="Century Gothic" panose="020B0502020202020204" pitchFamily="34" charset="0"/>
              </a:rPr>
              <a:t> preload</a:t>
            </a:r>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for</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reg</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int</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=0;i&lt;510;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+=1) 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a:t>
            </a:r>
          </a:p>
          <a:p>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(p==0)</a:t>
            </a:r>
          </a:p>
          <a:p>
            <a:r>
              <a:rPr lang="en-US" altLang="zh-CN" dirty="0">
                <a:solidFill>
                  <a:schemeClr val="tx1"/>
                </a:solidFill>
                <a:latin typeface="Century Gothic" panose="020B0502020202020204" pitchFamily="34" charset="0"/>
              </a:rPr>
              <a:t>    load l1;</a:t>
            </a:r>
          </a:p>
          <a:p>
            <a:r>
              <a:rPr lang="en-US" altLang="zh-CN" b="1" dirty="0">
                <a:solidFill>
                  <a:srgbClr val="FFC000"/>
                </a:solidFill>
                <a:latin typeface="Century Gothic" panose="020B0502020202020204" pitchFamily="34" charset="0"/>
              </a:rPr>
              <a:t>else</a:t>
            </a:r>
          </a:p>
          <a:p>
            <a:r>
              <a:rPr lang="en-US" altLang="zh-CN" dirty="0">
                <a:solidFill>
                  <a:schemeClr val="tx1"/>
                </a:solidFill>
                <a:latin typeface="Century Gothic" panose="020B0502020202020204" pitchFamily="34" charset="0"/>
              </a:rPr>
              <a:t>    load l2;</a:t>
            </a:r>
          </a:p>
          <a:p>
            <a:r>
              <a:rPr lang="en-US" altLang="zh-CN" dirty="0">
                <a:solidFill>
                  <a:schemeClr val="tx1"/>
                </a:solidFill>
                <a:latin typeface="Century Gothic" panose="020B0502020202020204" pitchFamily="34" charset="0"/>
              </a:rPr>
              <a:t>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[k];</a:t>
            </a:r>
          </a:p>
        </p:txBody>
      </p:sp>
      <p:sp>
        <p:nvSpPr>
          <p:cNvPr id="3" name="矩形 2">
            <a:extLst>
              <a:ext uri="{FF2B5EF4-FFF2-40B4-BE49-F238E27FC236}">
                <a16:creationId xmlns:a16="http://schemas.microsoft.com/office/drawing/2014/main" id="{575051F6-A7D1-4ADD-8802-67F8D45DF668}"/>
              </a:ext>
            </a:extLst>
          </p:cNvPr>
          <p:cNvSpPr/>
          <p:nvPr/>
        </p:nvSpPr>
        <p:spPr>
          <a:xfrm>
            <a:off x="6022925" y="2651265"/>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6" name="矩形 5">
            <a:extLst>
              <a:ext uri="{FF2B5EF4-FFF2-40B4-BE49-F238E27FC236}">
                <a16:creationId xmlns:a16="http://schemas.microsoft.com/office/drawing/2014/main" id="{89FAB902-FEDF-4136-B724-FF41DCAB218D}"/>
              </a:ext>
            </a:extLst>
          </p:cNvPr>
          <p:cNvSpPr/>
          <p:nvPr/>
        </p:nvSpPr>
        <p:spPr>
          <a:xfrm>
            <a:off x="6022924" y="287887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8" name="矩形 7">
            <a:extLst>
              <a:ext uri="{FF2B5EF4-FFF2-40B4-BE49-F238E27FC236}">
                <a16:creationId xmlns:a16="http://schemas.microsoft.com/office/drawing/2014/main" id="{900C86ED-B015-4029-BCBF-45ED78D733A3}"/>
              </a:ext>
            </a:extLst>
          </p:cNvPr>
          <p:cNvSpPr/>
          <p:nvPr/>
        </p:nvSpPr>
        <p:spPr>
          <a:xfrm>
            <a:off x="6022923" y="3111452"/>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dirty="0"/>
          </a:p>
        </p:txBody>
      </p:sp>
      <p:sp>
        <p:nvSpPr>
          <p:cNvPr id="10" name="矩形 9">
            <a:extLst>
              <a:ext uri="{FF2B5EF4-FFF2-40B4-BE49-F238E27FC236}">
                <a16:creationId xmlns:a16="http://schemas.microsoft.com/office/drawing/2014/main" id="{72B47BA2-F74A-4FD4-BDDB-9E0A3D521E13}"/>
              </a:ext>
            </a:extLst>
          </p:cNvPr>
          <p:cNvSpPr/>
          <p:nvPr/>
        </p:nvSpPr>
        <p:spPr>
          <a:xfrm>
            <a:off x="6022922" y="334205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4" name="右大括号 3">
            <a:extLst>
              <a:ext uri="{FF2B5EF4-FFF2-40B4-BE49-F238E27FC236}">
                <a16:creationId xmlns:a16="http://schemas.microsoft.com/office/drawing/2014/main" id="{699AE5D0-341A-4FE5-A778-EF24D62B027E}"/>
              </a:ext>
            </a:extLst>
          </p:cNvPr>
          <p:cNvSpPr/>
          <p:nvPr/>
        </p:nvSpPr>
        <p:spPr>
          <a:xfrm>
            <a:off x="7373945" y="2651265"/>
            <a:ext cx="230588" cy="137361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5FC717CE-69CB-4BB9-A80B-9029CCCA0C17}"/>
              </a:ext>
            </a:extLst>
          </p:cNvPr>
          <p:cNvSpPr txBox="1"/>
          <p:nvPr/>
        </p:nvSpPr>
        <p:spPr>
          <a:xfrm>
            <a:off x="7604533" y="3145594"/>
            <a:ext cx="1107996" cy="369332"/>
          </a:xfrm>
          <a:prstGeom prst="rect">
            <a:avLst/>
          </a:prstGeom>
          <a:noFill/>
        </p:spPr>
        <p:txBody>
          <a:bodyPr wrap="none" rtlCol="0">
            <a:spAutoFit/>
          </a:bodyPr>
          <a:lstStyle/>
          <a:p>
            <a:r>
              <a:rPr lang="en-US" altLang="zh-CN" i="0" dirty="0">
                <a:solidFill>
                  <a:schemeClr val="accent1"/>
                </a:solidFill>
                <a:latin typeface="Century Gothic" panose="020B0502020202020204" pitchFamily="34" charset="0"/>
              </a:rPr>
              <a:t>512 lines</a:t>
            </a:r>
            <a:endParaRPr lang="zh-CN" altLang="en-US" i="0" dirty="0">
              <a:solidFill>
                <a:schemeClr val="accent1"/>
              </a:solidFill>
              <a:latin typeface="Century Gothic" panose="020B0502020202020204" pitchFamily="34" charset="0"/>
            </a:endParaRPr>
          </a:p>
        </p:txBody>
      </p:sp>
      <p:sp>
        <p:nvSpPr>
          <p:cNvPr id="11" name="矩形 10">
            <a:extLst>
              <a:ext uri="{FF2B5EF4-FFF2-40B4-BE49-F238E27FC236}">
                <a16:creationId xmlns:a16="http://schemas.microsoft.com/office/drawing/2014/main" id="{16CB1082-B751-4C13-B46E-FC6FCD663423}"/>
              </a:ext>
            </a:extLst>
          </p:cNvPr>
          <p:cNvSpPr/>
          <p:nvPr/>
        </p:nvSpPr>
        <p:spPr>
          <a:xfrm>
            <a:off x="6022922" y="357960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12" name="矩形 11">
            <a:extLst>
              <a:ext uri="{FF2B5EF4-FFF2-40B4-BE49-F238E27FC236}">
                <a16:creationId xmlns:a16="http://schemas.microsoft.com/office/drawing/2014/main" id="{806407DF-43A1-49DA-8004-0876602E5071}"/>
              </a:ext>
            </a:extLst>
          </p:cNvPr>
          <p:cNvSpPr/>
          <p:nvPr/>
        </p:nvSpPr>
        <p:spPr>
          <a:xfrm>
            <a:off x="6022922" y="3802240"/>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13" name="TextBox 12">
            <a:extLst>
              <a:ext uri="{FF2B5EF4-FFF2-40B4-BE49-F238E27FC236}">
                <a16:creationId xmlns:a16="http://schemas.microsoft.com/office/drawing/2014/main" id="{A901EE3C-7404-468C-B93D-CEC9B3B89862}"/>
              </a:ext>
            </a:extLst>
          </p:cNvPr>
          <p:cNvSpPr txBox="1"/>
          <p:nvPr/>
        </p:nvSpPr>
        <p:spPr>
          <a:xfrm>
            <a:off x="5681033" y="2109412"/>
            <a:ext cx="2621295" cy="369332"/>
          </a:xfrm>
          <a:prstGeom prst="rect">
            <a:avLst/>
          </a:prstGeom>
          <a:noFill/>
        </p:spPr>
        <p:txBody>
          <a:bodyPr wrap="none" rtlCol="0">
            <a:spAutoFit/>
          </a:bodyPr>
          <a:lstStyle/>
          <a:p>
            <a:r>
              <a:rPr lang="en-US" altLang="zh-CN" dirty="0" smtClean="0">
                <a:solidFill>
                  <a:schemeClr val="tx1"/>
                </a:solidFill>
                <a:latin typeface="Arial" panose="020B0604020202020204" pitchFamily="34" charset="0"/>
                <a:cs typeface="Arial" panose="020B0604020202020204" pitchFamily="34" charset="0"/>
              </a:rPr>
              <a:t>Fully Associative</a:t>
            </a:r>
            <a:r>
              <a:rPr lang="en-US" altLang="zh-CN" b="0" i="0" dirty="0" smtClean="0">
                <a:solidFill>
                  <a:schemeClr val="tx1"/>
                </a:solidFill>
                <a:latin typeface="Arial" panose="020B0604020202020204" pitchFamily="34" charset="0"/>
                <a:cs typeface="Arial" panose="020B0604020202020204" pitchFamily="34" charset="0"/>
              </a:rPr>
              <a:t> </a:t>
            </a:r>
            <a:r>
              <a:rPr lang="en-US" altLang="zh-CN" b="0" i="0" dirty="0">
                <a:solidFill>
                  <a:schemeClr val="tx1"/>
                </a:solidFill>
                <a:latin typeface="Arial" panose="020B0604020202020204" pitchFamily="34" charset="0"/>
                <a:cs typeface="Arial" panose="020B0604020202020204" pitchFamily="34" charset="0"/>
              </a:rPr>
              <a:t>Cache</a:t>
            </a:r>
            <a:endParaRPr lang="zh-CN" altLang="en-US"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256368"/>
      </p:ext>
    </p:extLst>
  </p:cSld>
  <p:clrMapOvr>
    <a:masterClrMapping/>
  </p:clrMapOvr>
  <mc:AlternateContent xmlns:mc="http://schemas.openxmlformats.org/markup-compatibility/2006">
    <mc:Choice xmlns:p159="http://schemas.microsoft.com/office/powerpoint/2015/09/main" xmlns="" Requires="p159">
      <p:transition spd="slow">
        <p159:morph option="byWor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26F4E-9B89-4309-8893-657BDE50BEEA}"/>
              </a:ext>
            </a:extLst>
          </p:cNvPr>
          <p:cNvSpPr>
            <a:spLocks noGrp="1"/>
          </p:cNvSpPr>
          <p:nvPr>
            <p:ph type="title"/>
          </p:nvPr>
        </p:nvSpPr>
        <p:spPr/>
        <p:txBody>
          <a:bodyPr/>
          <a:lstStyle/>
          <a:p>
            <a:r>
              <a:rPr lang="en-US" altLang="zh-CN" dirty="0"/>
              <a:t>Motivating Example</a:t>
            </a:r>
            <a:endParaRPr lang="zh-CN" altLang="en-US" dirty="0"/>
          </a:p>
        </p:txBody>
      </p:sp>
      <p:sp>
        <p:nvSpPr>
          <p:cNvPr id="7" name="TextBox 6"/>
          <p:cNvSpPr txBox="1"/>
          <p:nvPr/>
        </p:nvSpPr>
        <p:spPr>
          <a:xfrm>
            <a:off x="547525" y="1965961"/>
            <a:ext cx="184731" cy="369332"/>
          </a:xfrm>
          <a:prstGeom prst="rect">
            <a:avLst/>
          </a:prstGeom>
          <a:noFill/>
        </p:spPr>
        <p:txBody>
          <a:bodyPr wrap="none" rtlCol="0">
            <a:spAutoFit/>
          </a:bodyPr>
          <a:lstStyle/>
          <a:p>
            <a:endParaRPr lang="zh-CN" altLang="en-US" b="0" i="0" dirty="0">
              <a:solidFill>
                <a:schemeClr val="bg1"/>
              </a:solidFill>
              <a:latin typeface="Century Gothic" panose="020B0502020202020204" pitchFamily="34" charset="0"/>
            </a:endParaRPr>
          </a:p>
        </p:txBody>
      </p:sp>
      <p:sp>
        <p:nvSpPr>
          <p:cNvPr id="9" name="TextBox 8"/>
          <p:cNvSpPr txBox="1"/>
          <p:nvPr/>
        </p:nvSpPr>
        <p:spPr>
          <a:xfrm>
            <a:off x="431471" y="1965961"/>
            <a:ext cx="4406976" cy="2862322"/>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char</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[510], l1, l2, p;</a:t>
            </a:r>
          </a:p>
          <a:p>
            <a:r>
              <a:rPr lang="en-US" altLang="zh-CN" b="1" dirty="0" err="1">
                <a:solidFill>
                  <a:srgbClr val="FFC000"/>
                </a:solidFill>
                <a:latin typeface="Century Gothic" panose="020B0502020202020204" pitchFamily="34" charset="0"/>
              </a:rPr>
              <a:t>reg</a:t>
            </a:r>
            <a:r>
              <a:rPr lang="en-US" altLang="zh-CN" dirty="0">
                <a:solidFill>
                  <a:schemeClr val="tx1"/>
                </a:solidFill>
                <a:latin typeface="Century Gothic" panose="020B0502020202020204" pitchFamily="34" charset="0"/>
              </a:rPr>
              <a:t> char k; </a:t>
            </a:r>
            <a:r>
              <a:rPr lang="en-US" altLang="zh-CN" dirty="0">
                <a:solidFill>
                  <a:srgbClr val="FFFFFF"/>
                </a:solidFill>
                <a:latin typeface="Century Gothic" panose="020B0502020202020204" pitchFamily="34" charset="0"/>
              </a:rPr>
              <a:t>// secret  related </a:t>
            </a:r>
            <a:r>
              <a:rPr lang="en-US" altLang="zh-CN" dirty="0" err="1">
                <a:solidFill>
                  <a:srgbClr val="FFFFFF"/>
                </a:solidFill>
                <a:latin typeface="Century Gothic" panose="020B0502020202020204" pitchFamily="34" charset="0"/>
              </a:rPr>
              <a:t>var</a:t>
            </a:r>
            <a:endParaRPr lang="en-US" altLang="zh-CN" dirty="0">
              <a:solidFill>
                <a:srgbClr val="FFFFFF"/>
              </a:solidFill>
              <a:latin typeface="Century Gothic" panose="020B0502020202020204" pitchFamily="34" charset="0"/>
            </a:endParaRPr>
          </a:p>
          <a:p>
            <a:r>
              <a:rPr lang="en-US" altLang="zh-CN" dirty="0">
                <a:solidFill>
                  <a:srgbClr val="92D050"/>
                </a:solidFill>
                <a:latin typeface="Century Gothic" panose="020B0502020202020204" pitchFamily="34" charset="0"/>
              </a:rPr>
              <a:t>// </a:t>
            </a:r>
            <a:r>
              <a:rPr lang="en-US" altLang="zh-CN" dirty="0" err="1">
                <a:solidFill>
                  <a:srgbClr val="92D050"/>
                </a:solidFill>
                <a:latin typeface="Century Gothic" panose="020B0502020202020204" pitchFamily="34" charset="0"/>
              </a:rPr>
              <a:t>sbox</a:t>
            </a:r>
            <a:r>
              <a:rPr lang="en-US" altLang="zh-CN" dirty="0">
                <a:solidFill>
                  <a:srgbClr val="92D050"/>
                </a:solidFill>
                <a:latin typeface="Century Gothic" panose="020B0502020202020204" pitchFamily="34" charset="0"/>
              </a:rPr>
              <a:t> preload</a:t>
            </a:r>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for</a:t>
            </a:r>
            <a:r>
              <a:rPr lang="en-US" altLang="zh-CN" b="1" dirty="0">
                <a:solidFill>
                  <a:schemeClr val="tx1"/>
                </a:solidFill>
                <a:latin typeface="Century Gothic" panose="020B0502020202020204" pitchFamily="34" charset="0"/>
              </a:rPr>
              <a:t>(</a:t>
            </a:r>
            <a:r>
              <a:rPr lang="en-US" altLang="zh-CN" b="1" dirty="0" err="1">
                <a:solidFill>
                  <a:schemeClr val="tx1"/>
                </a:solidFill>
                <a:latin typeface="Century Gothic" panose="020B0502020202020204" pitchFamily="34" charset="0"/>
              </a:rPr>
              <a:t>reg</a:t>
            </a:r>
            <a:r>
              <a:rPr lang="en-US" altLang="zh-CN" b="1" dirty="0">
                <a:solidFill>
                  <a:schemeClr val="tx1"/>
                </a:solidFill>
                <a:latin typeface="Century Gothic" panose="020B0502020202020204" pitchFamily="34" charset="0"/>
              </a:rPr>
              <a:t> </a:t>
            </a:r>
            <a:r>
              <a:rPr lang="en-US" altLang="zh-CN" b="1" dirty="0" err="1">
                <a:solidFill>
                  <a:schemeClr val="tx1"/>
                </a:solidFill>
                <a:latin typeface="Century Gothic" panose="020B0502020202020204" pitchFamily="34" charset="0"/>
              </a:rPr>
              <a:t>int</a:t>
            </a:r>
            <a:r>
              <a:rPr lang="en-US" altLang="zh-CN" b="1" dirty="0">
                <a:solidFill>
                  <a:schemeClr val="tx1"/>
                </a:solidFill>
                <a:latin typeface="Century Gothic" panose="020B0502020202020204" pitchFamily="34" charset="0"/>
              </a:rPr>
              <a:t> </a:t>
            </a:r>
            <a:r>
              <a:rPr lang="en-US" altLang="zh-CN" b="1" dirty="0" err="1">
                <a:solidFill>
                  <a:schemeClr val="tx1"/>
                </a:solidFill>
                <a:latin typeface="Century Gothic" panose="020B0502020202020204" pitchFamily="34" charset="0"/>
              </a:rPr>
              <a:t>i</a:t>
            </a:r>
            <a:r>
              <a:rPr lang="en-US" altLang="zh-CN" b="1" dirty="0">
                <a:solidFill>
                  <a:schemeClr val="tx1"/>
                </a:solidFill>
                <a:latin typeface="Century Gothic" panose="020B0502020202020204" pitchFamily="34" charset="0"/>
              </a:rPr>
              <a:t>=0;i&lt;510; </a:t>
            </a:r>
            <a:r>
              <a:rPr lang="en-US" altLang="zh-CN" b="1" dirty="0" err="1">
                <a:solidFill>
                  <a:schemeClr val="tx1"/>
                </a:solidFill>
                <a:latin typeface="Century Gothic" panose="020B0502020202020204" pitchFamily="34" charset="0"/>
              </a:rPr>
              <a:t>i</a:t>
            </a:r>
            <a:r>
              <a:rPr lang="en-US" altLang="zh-CN" b="1" dirty="0">
                <a:solidFill>
                  <a:schemeClr val="tx1"/>
                </a:solidFill>
                <a:latin typeface="Century Gothic" panose="020B0502020202020204" pitchFamily="34" charset="0"/>
              </a:rPr>
              <a:t>+=1) load </a:t>
            </a:r>
            <a:r>
              <a:rPr lang="en-US" altLang="zh-CN" b="1" dirty="0" err="1">
                <a:solidFill>
                  <a:schemeClr val="tx1"/>
                </a:solidFill>
                <a:latin typeface="Century Gothic" panose="020B0502020202020204" pitchFamily="34" charset="0"/>
              </a:rPr>
              <a:t>sbox</a:t>
            </a:r>
            <a:r>
              <a:rPr lang="en-US" altLang="zh-CN" b="1" dirty="0">
                <a:solidFill>
                  <a:schemeClr val="tx1"/>
                </a:solidFill>
                <a:latin typeface="Century Gothic" panose="020B0502020202020204" pitchFamily="34" charset="0"/>
              </a:rPr>
              <a:t>[</a:t>
            </a:r>
            <a:r>
              <a:rPr lang="en-US" altLang="zh-CN" b="1" dirty="0" err="1">
                <a:solidFill>
                  <a:schemeClr val="tx1"/>
                </a:solidFill>
                <a:latin typeface="Century Gothic" panose="020B0502020202020204" pitchFamily="34" charset="0"/>
              </a:rPr>
              <a:t>i</a:t>
            </a:r>
            <a:r>
              <a:rPr lang="en-US" altLang="zh-CN" b="1" dirty="0">
                <a:solidFill>
                  <a:schemeClr val="tx1"/>
                </a:solidFill>
                <a:latin typeface="Century Gothic" panose="020B0502020202020204" pitchFamily="34" charset="0"/>
              </a:rPr>
              <a:t>];</a:t>
            </a:r>
          </a:p>
          <a:p>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(p==0)</a:t>
            </a:r>
          </a:p>
          <a:p>
            <a:r>
              <a:rPr lang="en-US" altLang="zh-CN" dirty="0">
                <a:solidFill>
                  <a:schemeClr val="tx1"/>
                </a:solidFill>
                <a:latin typeface="Century Gothic" panose="020B0502020202020204" pitchFamily="34" charset="0"/>
              </a:rPr>
              <a:t>    load l1;</a:t>
            </a:r>
          </a:p>
          <a:p>
            <a:r>
              <a:rPr lang="en-US" altLang="zh-CN" b="1" dirty="0">
                <a:solidFill>
                  <a:srgbClr val="FFC000"/>
                </a:solidFill>
                <a:latin typeface="Century Gothic" panose="020B0502020202020204" pitchFamily="34" charset="0"/>
              </a:rPr>
              <a:t>else</a:t>
            </a:r>
          </a:p>
          <a:p>
            <a:r>
              <a:rPr lang="en-US" altLang="zh-CN" dirty="0">
                <a:solidFill>
                  <a:schemeClr val="tx1"/>
                </a:solidFill>
                <a:latin typeface="Century Gothic" panose="020B0502020202020204" pitchFamily="34" charset="0"/>
              </a:rPr>
              <a:t>    load l2;</a:t>
            </a:r>
          </a:p>
          <a:p>
            <a:r>
              <a:rPr lang="en-US" altLang="zh-CN" dirty="0">
                <a:solidFill>
                  <a:schemeClr val="tx1"/>
                </a:solidFill>
                <a:latin typeface="Century Gothic" panose="020B0502020202020204" pitchFamily="34" charset="0"/>
              </a:rPr>
              <a:t>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[k];</a:t>
            </a:r>
          </a:p>
        </p:txBody>
      </p:sp>
      <p:sp>
        <p:nvSpPr>
          <p:cNvPr id="3" name="矩形 2">
            <a:extLst>
              <a:ext uri="{FF2B5EF4-FFF2-40B4-BE49-F238E27FC236}">
                <a16:creationId xmlns:a16="http://schemas.microsoft.com/office/drawing/2014/main" id="{575051F6-A7D1-4ADD-8802-67F8D45DF668}"/>
              </a:ext>
            </a:extLst>
          </p:cNvPr>
          <p:cNvSpPr/>
          <p:nvPr/>
        </p:nvSpPr>
        <p:spPr>
          <a:xfrm>
            <a:off x="6022925" y="2651265"/>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6" name="矩形 5">
            <a:extLst>
              <a:ext uri="{FF2B5EF4-FFF2-40B4-BE49-F238E27FC236}">
                <a16:creationId xmlns:a16="http://schemas.microsoft.com/office/drawing/2014/main" id="{89FAB902-FEDF-4136-B724-FF41DCAB218D}"/>
              </a:ext>
            </a:extLst>
          </p:cNvPr>
          <p:cNvSpPr/>
          <p:nvPr/>
        </p:nvSpPr>
        <p:spPr>
          <a:xfrm>
            <a:off x="6022924" y="287887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8" name="矩形 7">
            <a:extLst>
              <a:ext uri="{FF2B5EF4-FFF2-40B4-BE49-F238E27FC236}">
                <a16:creationId xmlns:a16="http://schemas.microsoft.com/office/drawing/2014/main" id="{900C86ED-B015-4029-BCBF-45ED78D733A3}"/>
              </a:ext>
            </a:extLst>
          </p:cNvPr>
          <p:cNvSpPr/>
          <p:nvPr/>
        </p:nvSpPr>
        <p:spPr>
          <a:xfrm>
            <a:off x="6022923" y="3111452"/>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dirty="0"/>
          </a:p>
        </p:txBody>
      </p:sp>
      <p:sp>
        <p:nvSpPr>
          <p:cNvPr id="10" name="矩形 9">
            <a:extLst>
              <a:ext uri="{FF2B5EF4-FFF2-40B4-BE49-F238E27FC236}">
                <a16:creationId xmlns:a16="http://schemas.microsoft.com/office/drawing/2014/main" id="{72B47BA2-F74A-4FD4-BDDB-9E0A3D521E13}"/>
              </a:ext>
            </a:extLst>
          </p:cNvPr>
          <p:cNvSpPr/>
          <p:nvPr/>
        </p:nvSpPr>
        <p:spPr>
          <a:xfrm>
            <a:off x="6022922" y="334205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4" name="右大括号 3">
            <a:extLst>
              <a:ext uri="{FF2B5EF4-FFF2-40B4-BE49-F238E27FC236}">
                <a16:creationId xmlns:a16="http://schemas.microsoft.com/office/drawing/2014/main" id="{699AE5D0-341A-4FE5-A778-EF24D62B027E}"/>
              </a:ext>
            </a:extLst>
          </p:cNvPr>
          <p:cNvSpPr/>
          <p:nvPr/>
        </p:nvSpPr>
        <p:spPr>
          <a:xfrm>
            <a:off x="7373945" y="2651265"/>
            <a:ext cx="230588" cy="137361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5FC717CE-69CB-4BB9-A80B-9029CCCA0C17}"/>
              </a:ext>
            </a:extLst>
          </p:cNvPr>
          <p:cNvSpPr txBox="1"/>
          <p:nvPr/>
        </p:nvSpPr>
        <p:spPr>
          <a:xfrm>
            <a:off x="7604533" y="3145594"/>
            <a:ext cx="1107996" cy="369332"/>
          </a:xfrm>
          <a:prstGeom prst="rect">
            <a:avLst/>
          </a:prstGeom>
          <a:noFill/>
        </p:spPr>
        <p:txBody>
          <a:bodyPr wrap="none" rtlCol="0">
            <a:spAutoFit/>
          </a:bodyPr>
          <a:lstStyle/>
          <a:p>
            <a:r>
              <a:rPr lang="en-US" altLang="zh-CN" i="0" dirty="0">
                <a:solidFill>
                  <a:schemeClr val="accent1"/>
                </a:solidFill>
                <a:latin typeface="Century Gothic" panose="020B0502020202020204" pitchFamily="34" charset="0"/>
              </a:rPr>
              <a:t>512 lines</a:t>
            </a:r>
            <a:endParaRPr lang="zh-CN" altLang="en-US" i="0" dirty="0">
              <a:solidFill>
                <a:schemeClr val="accent1"/>
              </a:solidFill>
              <a:latin typeface="Century Gothic" panose="020B0502020202020204" pitchFamily="34" charset="0"/>
            </a:endParaRPr>
          </a:p>
        </p:txBody>
      </p:sp>
      <p:sp>
        <p:nvSpPr>
          <p:cNvPr id="11" name="矩形 10">
            <a:extLst>
              <a:ext uri="{FF2B5EF4-FFF2-40B4-BE49-F238E27FC236}">
                <a16:creationId xmlns:a16="http://schemas.microsoft.com/office/drawing/2014/main" id="{16CB1082-B751-4C13-B46E-FC6FCD663423}"/>
              </a:ext>
            </a:extLst>
          </p:cNvPr>
          <p:cNvSpPr/>
          <p:nvPr/>
        </p:nvSpPr>
        <p:spPr>
          <a:xfrm>
            <a:off x="6022922" y="357960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12" name="矩形 11">
            <a:extLst>
              <a:ext uri="{FF2B5EF4-FFF2-40B4-BE49-F238E27FC236}">
                <a16:creationId xmlns:a16="http://schemas.microsoft.com/office/drawing/2014/main" id="{806407DF-43A1-49DA-8004-0876602E5071}"/>
              </a:ext>
            </a:extLst>
          </p:cNvPr>
          <p:cNvSpPr/>
          <p:nvPr/>
        </p:nvSpPr>
        <p:spPr>
          <a:xfrm>
            <a:off x="6022922" y="3802240"/>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13" name="TextBox 12">
            <a:extLst>
              <a:ext uri="{FF2B5EF4-FFF2-40B4-BE49-F238E27FC236}">
                <a16:creationId xmlns:a16="http://schemas.microsoft.com/office/drawing/2014/main" id="{A901EE3C-7404-468C-B93D-CEC9B3B89862}"/>
              </a:ext>
            </a:extLst>
          </p:cNvPr>
          <p:cNvSpPr txBox="1"/>
          <p:nvPr/>
        </p:nvSpPr>
        <p:spPr>
          <a:xfrm>
            <a:off x="5681033" y="2109412"/>
            <a:ext cx="2621295" cy="369332"/>
          </a:xfrm>
          <a:prstGeom prst="rect">
            <a:avLst/>
          </a:prstGeom>
          <a:noFill/>
        </p:spPr>
        <p:txBody>
          <a:bodyPr wrap="none" rtlCol="0">
            <a:spAutoFit/>
          </a:bodyPr>
          <a:lstStyle/>
          <a:p>
            <a:r>
              <a:rPr lang="en-US" altLang="zh-CN" b="0" i="0" dirty="0" smtClean="0">
                <a:solidFill>
                  <a:schemeClr val="tx1"/>
                </a:solidFill>
                <a:latin typeface="Arial" panose="020B0604020202020204" pitchFamily="34" charset="0"/>
                <a:cs typeface="Arial" panose="020B0604020202020204" pitchFamily="34" charset="0"/>
              </a:rPr>
              <a:t>Fully </a:t>
            </a:r>
            <a:r>
              <a:rPr lang="en-US" altLang="zh-CN" dirty="0" smtClean="0">
                <a:latin typeface="Arial" panose="020B0604020202020204" pitchFamily="34" charset="0"/>
                <a:cs typeface="Arial" panose="020B0604020202020204" pitchFamily="34" charset="0"/>
              </a:rPr>
              <a:t>Associative </a:t>
            </a:r>
            <a:r>
              <a:rPr lang="en-US" altLang="zh-CN" b="0" i="0" dirty="0" smtClean="0">
                <a:solidFill>
                  <a:schemeClr val="tx1"/>
                </a:solidFill>
                <a:latin typeface="Arial" panose="020B0604020202020204" pitchFamily="34" charset="0"/>
                <a:cs typeface="Arial" panose="020B0604020202020204" pitchFamily="34" charset="0"/>
              </a:rPr>
              <a:t>Cache</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bwMode="auto">
          <a:xfrm>
            <a:off x="474599" y="2873902"/>
            <a:ext cx="4457447" cy="271692"/>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37724600"/>
      </p:ext>
    </p:extLst>
  </p:cSld>
  <p:clrMapOvr>
    <a:masterClrMapping/>
  </p:clrMapOvr>
  <mc:AlternateContent xmlns:mc="http://schemas.openxmlformats.org/markup-compatibility/2006">
    <mc:Choice xmlns:p159="http://schemas.microsoft.com/office/powerpoint/2015/09/main" xmlns="" Requires="p159">
      <p:transition spd="slow">
        <p159:morph option="byWor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26F4E-9B89-4309-8893-657BDE50BEEA}"/>
              </a:ext>
            </a:extLst>
          </p:cNvPr>
          <p:cNvSpPr>
            <a:spLocks noGrp="1"/>
          </p:cNvSpPr>
          <p:nvPr>
            <p:ph type="title"/>
          </p:nvPr>
        </p:nvSpPr>
        <p:spPr/>
        <p:txBody>
          <a:bodyPr/>
          <a:lstStyle/>
          <a:p>
            <a:r>
              <a:rPr lang="en-US" altLang="zh-CN" dirty="0"/>
              <a:t>Motivating Example</a:t>
            </a:r>
            <a:endParaRPr lang="zh-CN" altLang="en-US" dirty="0"/>
          </a:p>
        </p:txBody>
      </p:sp>
      <p:sp>
        <p:nvSpPr>
          <p:cNvPr id="7" name="TextBox 6"/>
          <p:cNvSpPr txBox="1"/>
          <p:nvPr/>
        </p:nvSpPr>
        <p:spPr>
          <a:xfrm>
            <a:off x="547525" y="1965961"/>
            <a:ext cx="184731" cy="369332"/>
          </a:xfrm>
          <a:prstGeom prst="rect">
            <a:avLst/>
          </a:prstGeom>
          <a:noFill/>
        </p:spPr>
        <p:txBody>
          <a:bodyPr wrap="none" rtlCol="0">
            <a:spAutoFit/>
          </a:bodyPr>
          <a:lstStyle/>
          <a:p>
            <a:endParaRPr lang="zh-CN" altLang="en-US" b="0" i="0" dirty="0">
              <a:solidFill>
                <a:schemeClr val="bg1"/>
              </a:solidFill>
              <a:latin typeface="Century Gothic" panose="020B0502020202020204" pitchFamily="34" charset="0"/>
            </a:endParaRPr>
          </a:p>
        </p:txBody>
      </p:sp>
      <p:sp>
        <p:nvSpPr>
          <p:cNvPr id="9" name="TextBox 8"/>
          <p:cNvSpPr txBox="1"/>
          <p:nvPr/>
        </p:nvSpPr>
        <p:spPr>
          <a:xfrm>
            <a:off x="431471" y="1965961"/>
            <a:ext cx="4363695" cy="2862322"/>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char</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[510], l1, l2, p;</a:t>
            </a:r>
          </a:p>
          <a:p>
            <a:r>
              <a:rPr lang="en-US" altLang="zh-CN" b="1" dirty="0" err="1">
                <a:solidFill>
                  <a:srgbClr val="FFC000"/>
                </a:solidFill>
                <a:latin typeface="Century Gothic" panose="020B0502020202020204" pitchFamily="34" charset="0"/>
              </a:rPr>
              <a:t>reg</a:t>
            </a:r>
            <a:r>
              <a:rPr lang="en-US" altLang="zh-CN" dirty="0">
                <a:solidFill>
                  <a:schemeClr val="tx1"/>
                </a:solidFill>
                <a:latin typeface="Century Gothic" panose="020B0502020202020204" pitchFamily="34" charset="0"/>
              </a:rPr>
              <a:t> char k; </a:t>
            </a:r>
            <a:r>
              <a:rPr lang="en-US" altLang="zh-CN" dirty="0">
                <a:solidFill>
                  <a:srgbClr val="FFFFFF"/>
                </a:solidFill>
                <a:latin typeface="Century Gothic" panose="020B0502020202020204" pitchFamily="34" charset="0"/>
              </a:rPr>
              <a:t>// secret  related </a:t>
            </a:r>
            <a:r>
              <a:rPr lang="en-US" altLang="zh-CN" dirty="0" err="1">
                <a:solidFill>
                  <a:srgbClr val="FFFFFF"/>
                </a:solidFill>
                <a:latin typeface="Century Gothic" panose="020B0502020202020204" pitchFamily="34" charset="0"/>
              </a:rPr>
              <a:t>var</a:t>
            </a:r>
            <a:endParaRPr lang="en-US" altLang="zh-CN" dirty="0">
              <a:solidFill>
                <a:srgbClr val="FFFFFF"/>
              </a:solidFill>
              <a:latin typeface="Century Gothic" panose="020B0502020202020204" pitchFamily="34" charset="0"/>
            </a:endParaRPr>
          </a:p>
          <a:p>
            <a:r>
              <a:rPr lang="en-US" altLang="zh-CN" dirty="0">
                <a:solidFill>
                  <a:srgbClr val="92D050"/>
                </a:solidFill>
                <a:latin typeface="Century Gothic" panose="020B0502020202020204" pitchFamily="34" charset="0"/>
              </a:rPr>
              <a:t>// </a:t>
            </a:r>
            <a:r>
              <a:rPr lang="en-US" altLang="zh-CN" dirty="0" err="1">
                <a:solidFill>
                  <a:srgbClr val="92D050"/>
                </a:solidFill>
                <a:latin typeface="Century Gothic" panose="020B0502020202020204" pitchFamily="34" charset="0"/>
              </a:rPr>
              <a:t>sbox</a:t>
            </a:r>
            <a:r>
              <a:rPr lang="en-US" altLang="zh-CN" dirty="0">
                <a:solidFill>
                  <a:srgbClr val="92D050"/>
                </a:solidFill>
                <a:latin typeface="Century Gothic" panose="020B0502020202020204" pitchFamily="34" charset="0"/>
              </a:rPr>
              <a:t> preload</a:t>
            </a:r>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for</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reg</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int</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=0;i&lt;510;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+=1) 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a:t>
            </a:r>
          </a:p>
          <a:p>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(p==0)</a:t>
            </a:r>
          </a:p>
          <a:p>
            <a:r>
              <a:rPr lang="en-US" altLang="zh-CN" dirty="0">
                <a:solidFill>
                  <a:schemeClr val="tx1"/>
                </a:solidFill>
                <a:latin typeface="Century Gothic" panose="020B0502020202020204" pitchFamily="34" charset="0"/>
              </a:rPr>
              <a:t>    load l1;</a:t>
            </a:r>
          </a:p>
          <a:p>
            <a:r>
              <a:rPr lang="en-US" altLang="zh-CN" b="1" dirty="0">
                <a:solidFill>
                  <a:srgbClr val="FFC000"/>
                </a:solidFill>
                <a:latin typeface="Century Gothic" panose="020B0502020202020204" pitchFamily="34" charset="0"/>
              </a:rPr>
              <a:t>else</a:t>
            </a:r>
          </a:p>
          <a:p>
            <a:r>
              <a:rPr lang="en-US" altLang="zh-CN" dirty="0">
                <a:solidFill>
                  <a:schemeClr val="tx1"/>
                </a:solidFill>
                <a:latin typeface="Century Gothic" panose="020B0502020202020204" pitchFamily="34" charset="0"/>
              </a:rPr>
              <a:t>    load l2;</a:t>
            </a:r>
          </a:p>
          <a:p>
            <a:r>
              <a:rPr lang="en-US" altLang="zh-CN" dirty="0">
                <a:solidFill>
                  <a:schemeClr val="tx1"/>
                </a:solidFill>
                <a:latin typeface="Century Gothic" panose="020B0502020202020204" pitchFamily="34" charset="0"/>
              </a:rPr>
              <a:t>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[k];</a:t>
            </a:r>
          </a:p>
        </p:txBody>
      </p:sp>
      <p:sp>
        <p:nvSpPr>
          <p:cNvPr id="3" name="矩形 2">
            <a:extLst>
              <a:ext uri="{FF2B5EF4-FFF2-40B4-BE49-F238E27FC236}">
                <a16:creationId xmlns:a16="http://schemas.microsoft.com/office/drawing/2014/main" id="{575051F6-A7D1-4ADD-8802-67F8D45DF668}"/>
              </a:ext>
            </a:extLst>
          </p:cNvPr>
          <p:cNvSpPr/>
          <p:nvPr/>
        </p:nvSpPr>
        <p:spPr>
          <a:xfrm>
            <a:off x="6015468" y="2651265"/>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[0]</a:t>
            </a:r>
            <a:endParaRPr lang="zh-CN" altLang="en-US" sz="1400" dirty="0"/>
          </a:p>
        </p:txBody>
      </p:sp>
      <p:sp>
        <p:nvSpPr>
          <p:cNvPr id="6" name="矩形 5">
            <a:extLst>
              <a:ext uri="{FF2B5EF4-FFF2-40B4-BE49-F238E27FC236}">
                <a16:creationId xmlns:a16="http://schemas.microsoft.com/office/drawing/2014/main" id="{89FAB902-FEDF-4136-B724-FF41DCAB218D}"/>
              </a:ext>
            </a:extLst>
          </p:cNvPr>
          <p:cNvSpPr/>
          <p:nvPr/>
        </p:nvSpPr>
        <p:spPr>
          <a:xfrm>
            <a:off x="6015467" y="287887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[1]</a:t>
            </a:r>
            <a:endParaRPr lang="zh-CN" altLang="en-US" sz="1400" dirty="0"/>
          </a:p>
        </p:txBody>
      </p:sp>
      <p:sp>
        <p:nvSpPr>
          <p:cNvPr id="8" name="矩形 7">
            <a:extLst>
              <a:ext uri="{FF2B5EF4-FFF2-40B4-BE49-F238E27FC236}">
                <a16:creationId xmlns:a16="http://schemas.microsoft.com/office/drawing/2014/main" id="{900C86ED-B015-4029-BCBF-45ED78D733A3}"/>
              </a:ext>
            </a:extLst>
          </p:cNvPr>
          <p:cNvSpPr/>
          <p:nvPr/>
        </p:nvSpPr>
        <p:spPr>
          <a:xfrm>
            <a:off x="6015466" y="3111452"/>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3200" dirty="0"/>
              <a:t>…</a:t>
            </a:r>
            <a:endParaRPr lang="zh-CN" altLang="en-US" sz="3200" dirty="0"/>
          </a:p>
        </p:txBody>
      </p:sp>
      <p:sp>
        <p:nvSpPr>
          <p:cNvPr id="10" name="矩形 9">
            <a:extLst>
              <a:ext uri="{FF2B5EF4-FFF2-40B4-BE49-F238E27FC236}">
                <a16:creationId xmlns:a16="http://schemas.microsoft.com/office/drawing/2014/main" id="{72B47BA2-F74A-4FD4-BDDB-9E0A3D521E13}"/>
              </a:ext>
            </a:extLst>
          </p:cNvPr>
          <p:cNvSpPr/>
          <p:nvPr/>
        </p:nvSpPr>
        <p:spPr>
          <a:xfrm>
            <a:off x="6015465" y="334205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[509]</a:t>
            </a:r>
            <a:endParaRPr lang="zh-CN" altLang="en-US" sz="1400" dirty="0"/>
          </a:p>
        </p:txBody>
      </p:sp>
      <p:sp>
        <p:nvSpPr>
          <p:cNvPr id="4" name="右大括号 3">
            <a:extLst>
              <a:ext uri="{FF2B5EF4-FFF2-40B4-BE49-F238E27FC236}">
                <a16:creationId xmlns:a16="http://schemas.microsoft.com/office/drawing/2014/main" id="{699AE5D0-341A-4FE5-A778-EF24D62B027E}"/>
              </a:ext>
            </a:extLst>
          </p:cNvPr>
          <p:cNvSpPr/>
          <p:nvPr/>
        </p:nvSpPr>
        <p:spPr>
          <a:xfrm>
            <a:off x="7366488" y="2651264"/>
            <a:ext cx="230588" cy="91342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p>
        </p:txBody>
      </p:sp>
      <p:sp>
        <p:nvSpPr>
          <p:cNvPr id="5" name="文本框 4">
            <a:extLst>
              <a:ext uri="{FF2B5EF4-FFF2-40B4-BE49-F238E27FC236}">
                <a16:creationId xmlns:a16="http://schemas.microsoft.com/office/drawing/2014/main" id="{5FC717CE-69CB-4BB9-A80B-9029CCCA0C17}"/>
              </a:ext>
            </a:extLst>
          </p:cNvPr>
          <p:cNvSpPr txBox="1"/>
          <p:nvPr/>
        </p:nvSpPr>
        <p:spPr>
          <a:xfrm>
            <a:off x="7604533" y="2932554"/>
            <a:ext cx="1107996" cy="369332"/>
          </a:xfrm>
          <a:prstGeom prst="rect">
            <a:avLst/>
          </a:prstGeom>
          <a:noFill/>
        </p:spPr>
        <p:txBody>
          <a:bodyPr wrap="none" rtlCol="0">
            <a:spAutoFit/>
          </a:bodyPr>
          <a:lstStyle/>
          <a:p>
            <a:r>
              <a:rPr lang="en-US" altLang="zh-CN" i="0" dirty="0">
                <a:solidFill>
                  <a:schemeClr val="accent1"/>
                </a:solidFill>
                <a:latin typeface="Century Gothic" panose="020B0502020202020204" pitchFamily="34" charset="0"/>
              </a:rPr>
              <a:t>510 lines</a:t>
            </a:r>
            <a:endParaRPr lang="zh-CN" altLang="en-US" i="0" dirty="0">
              <a:solidFill>
                <a:schemeClr val="accent1"/>
              </a:solidFill>
              <a:latin typeface="Century Gothic" panose="020B0502020202020204" pitchFamily="34" charset="0"/>
            </a:endParaRPr>
          </a:p>
        </p:txBody>
      </p:sp>
      <p:sp>
        <p:nvSpPr>
          <p:cNvPr id="11" name="矩形 10">
            <a:extLst>
              <a:ext uri="{FF2B5EF4-FFF2-40B4-BE49-F238E27FC236}">
                <a16:creationId xmlns:a16="http://schemas.microsoft.com/office/drawing/2014/main" id="{16CB1082-B751-4C13-B46E-FC6FCD663423}"/>
              </a:ext>
            </a:extLst>
          </p:cNvPr>
          <p:cNvSpPr/>
          <p:nvPr/>
        </p:nvSpPr>
        <p:spPr>
          <a:xfrm>
            <a:off x="6015465" y="357960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2" name="矩形 11">
            <a:extLst>
              <a:ext uri="{FF2B5EF4-FFF2-40B4-BE49-F238E27FC236}">
                <a16:creationId xmlns:a16="http://schemas.microsoft.com/office/drawing/2014/main" id="{806407DF-43A1-49DA-8004-0876602E5071}"/>
              </a:ext>
            </a:extLst>
          </p:cNvPr>
          <p:cNvSpPr/>
          <p:nvPr/>
        </p:nvSpPr>
        <p:spPr>
          <a:xfrm>
            <a:off x="6015465" y="3802240"/>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3" name="TextBox 12">
            <a:extLst>
              <a:ext uri="{FF2B5EF4-FFF2-40B4-BE49-F238E27FC236}">
                <a16:creationId xmlns:a16="http://schemas.microsoft.com/office/drawing/2014/main" id="{A901EE3C-7404-468C-B93D-CEC9B3B89862}"/>
              </a:ext>
            </a:extLst>
          </p:cNvPr>
          <p:cNvSpPr txBox="1"/>
          <p:nvPr/>
        </p:nvSpPr>
        <p:spPr>
          <a:xfrm>
            <a:off x="5673576" y="2109412"/>
            <a:ext cx="2621295" cy="369332"/>
          </a:xfrm>
          <a:prstGeom prst="rect">
            <a:avLst/>
          </a:prstGeom>
          <a:noFill/>
        </p:spPr>
        <p:txBody>
          <a:bodyPr wrap="none" rtlCol="0">
            <a:spAutoFit/>
          </a:bodyPr>
          <a:lstStyle/>
          <a:p>
            <a:r>
              <a:rPr lang="en-US" altLang="zh-CN" b="0" i="0" dirty="0" smtClean="0">
                <a:solidFill>
                  <a:schemeClr val="tx1"/>
                </a:solidFill>
                <a:latin typeface="Arial" panose="020B0604020202020204" pitchFamily="34" charset="0"/>
                <a:cs typeface="Arial" panose="020B0604020202020204" pitchFamily="34" charset="0"/>
              </a:rPr>
              <a:t>Fully Associative Cache</a:t>
            </a:r>
            <a:endParaRPr lang="zh-CN" altLang="en-US"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77965"/>
      </p:ext>
    </p:extLst>
  </p:cSld>
  <p:clrMapOvr>
    <a:masterClrMapping/>
  </p:clrMapOvr>
  <mc:AlternateContent xmlns:mc="http://schemas.openxmlformats.org/markup-compatibility/2006">
    <mc:Choice xmlns:p159="http://schemas.microsoft.com/office/powerpoint/2015/09/main" xmlns="" Requires="p159">
      <p:transition spd="slow">
        <p159:morph option="byWor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26F4E-9B89-4309-8893-657BDE50BEEA}"/>
              </a:ext>
            </a:extLst>
          </p:cNvPr>
          <p:cNvSpPr>
            <a:spLocks noGrp="1"/>
          </p:cNvSpPr>
          <p:nvPr>
            <p:ph type="title"/>
          </p:nvPr>
        </p:nvSpPr>
        <p:spPr/>
        <p:txBody>
          <a:bodyPr/>
          <a:lstStyle/>
          <a:p>
            <a:r>
              <a:rPr lang="en-US" altLang="zh-CN" dirty="0"/>
              <a:t>Motivating Example</a:t>
            </a:r>
            <a:endParaRPr lang="zh-CN" altLang="en-US" dirty="0"/>
          </a:p>
        </p:txBody>
      </p:sp>
      <p:sp>
        <p:nvSpPr>
          <p:cNvPr id="7" name="TextBox 6"/>
          <p:cNvSpPr txBox="1"/>
          <p:nvPr/>
        </p:nvSpPr>
        <p:spPr>
          <a:xfrm>
            <a:off x="547525" y="1965961"/>
            <a:ext cx="184731" cy="369332"/>
          </a:xfrm>
          <a:prstGeom prst="rect">
            <a:avLst/>
          </a:prstGeom>
          <a:noFill/>
        </p:spPr>
        <p:txBody>
          <a:bodyPr wrap="none" rtlCol="0">
            <a:spAutoFit/>
          </a:bodyPr>
          <a:lstStyle/>
          <a:p>
            <a:endParaRPr lang="zh-CN" altLang="en-US" b="0" i="0" dirty="0">
              <a:solidFill>
                <a:schemeClr val="bg1"/>
              </a:solidFill>
              <a:latin typeface="Century Gothic" panose="020B0502020202020204" pitchFamily="34" charset="0"/>
            </a:endParaRPr>
          </a:p>
        </p:txBody>
      </p:sp>
      <p:sp>
        <p:nvSpPr>
          <p:cNvPr id="3" name="矩形 2">
            <a:extLst>
              <a:ext uri="{FF2B5EF4-FFF2-40B4-BE49-F238E27FC236}">
                <a16:creationId xmlns:a16="http://schemas.microsoft.com/office/drawing/2014/main" id="{575051F6-A7D1-4ADD-8802-67F8D45DF668}"/>
              </a:ext>
            </a:extLst>
          </p:cNvPr>
          <p:cNvSpPr/>
          <p:nvPr/>
        </p:nvSpPr>
        <p:spPr>
          <a:xfrm>
            <a:off x="6015468" y="2651265"/>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[0]</a:t>
            </a:r>
            <a:endParaRPr lang="zh-CN" altLang="en-US" sz="1400" dirty="0"/>
          </a:p>
        </p:txBody>
      </p:sp>
      <p:sp>
        <p:nvSpPr>
          <p:cNvPr id="6" name="矩形 5">
            <a:extLst>
              <a:ext uri="{FF2B5EF4-FFF2-40B4-BE49-F238E27FC236}">
                <a16:creationId xmlns:a16="http://schemas.microsoft.com/office/drawing/2014/main" id="{89FAB902-FEDF-4136-B724-FF41DCAB218D}"/>
              </a:ext>
            </a:extLst>
          </p:cNvPr>
          <p:cNvSpPr/>
          <p:nvPr/>
        </p:nvSpPr>
        <p:spPr>
          <a:xfrm>
            <a:off x="6015467" y="287887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[1]</a:t>
            </a:r>
            <a:endParaRPr lang="zh-CN" altLang="en-US" sz="1400" dirty="0"/>
          </a:p>
        </p:txBody>
      </p:sp>
      <p:sp>
        <p:nvSpPr>
          <p:cNvPr id="8" name="矩形 7">
            <a:extLst>
              <a:ext uri="{FF2B5EF4-FFF2-40B4-BE49-F238E27FC236}">
                <a16:creationId xmlns:a16="http://schemas.microsoft.com/office/drawing/2014/main" id="{900C86ED-B015-4029-BCBF-45ED78D733A3}"/>
              </a:ext>
            </a:extLst>
          </p:cNvPr>
          <p:cNvSpPr/>
          <p:nvPr/>
        </p:nvSpPr>
        <p:spPr>
          <a:xfrm>
            <a:off x="6015466" y="3111452"/>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3200" dirty="0"/>
              <a:t>…</a:t>
            </a:r>
            <a:endParaRPr lang="zh-CN" altLang="en-US" sz="3200" dirty="0"/>
          </a:p>
        </p:txBody>
      </p:sp>
      <p:sp>
        <p:nvSpPr>
          <p:cNvPr id="10" name="矩形 9">
            <a:extLst>
              <a:ext uri="{FF2B5EF4-FFF2-40B4-BE49-F238E27FC236}">
                <a16:creationId xmlns:a16="http://schemas.microsoft.com/office/drawing/2014/main" id="{72B47BA2-F74A-4FD4-BDDB-9E0A3D521E13}"/>
              </a:ext>
            </a:extLst>
          </p:cNvPr>
          <p:cNvSpPr/>
          <p:nvPr/>
        </p:nvSpPr>
        <p:spPr>
          <a:xfrm>
            <a:off x="6015465" y="334205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[509]</a:t>
            </a:r>
            <a:endParaRPr lang="zh-CN" altLang="en-US" sz="1400" dirty="0"/>
          </a:p>
        </p:txBody>
      </p:sp>
      <p:sp>
        <p:nvSpPr>
          <p:cNvPr id="4" name="右大括号 3">
            <a:extLst>
              <a:ext uri="{FF2B5EF4-FFF2-40B4-BE49-F238E27FC236}">
                <a16:creationId xmlns:a16="http://schemas.microsoft.com/office/drawing/2014/main" id="{699AE5D0-341A-4FE5-A778-EF24D62B027E}"/>
              </a:ext>
            </a:extLst>
          </p:cNvPr>
          <p:cNvSpPr/>
          <p:nvPr/>
        </p:nvSpPr>
        <p:spPr>
          <a:xfrm>
            <a:off x="7366488" y="2651264"/>
            <a:ext cx="230588" cy="91342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5FC717CE-69CB-4BB9-A80B-9029CCCA0C17}"/>
              </a:ext>
            </a:extLst>
          </p:cNvPr>
          <p:cNvSpPr txBox="1"/>
          <p:nvPr/>
        </p:nvSpPr>
        <p:spPr>
          <a:xfrm>
            <a:off x="7604533" y="2932554"/>
            <a:ext cx="1107996" cy="369332"/>
          </a:xfrm>
          <a:prstGeom prst="rect">
            <a:avLst/>
          </a:prstGeom>
          <a:noFill/>
        </p:spPr>
        <p:txBody>
          <a:bodyPr wrap="none" rtlCol="0">
            <a:spAutoFit/>
          </a:bodyPr>
          <a:lstStyle/>
          <a:p>
            <a:r>
              <a:rPr lang="en-US" altLang="zh-CN" i="0" dirty="0">
                <a:solidFill>
                  <a:schemeClr val="accent1"/>
                </a:solidFill>
                <a:latin typeface="Century Gothic" panose="020B0502020202020204" pitchFamily="34" charset="0"/>
              </a:rPr>
              <a:t>510 lines</a:t>
            </a:r>
            <a:endParaRPr lang="zh-CN" altLang="en-US" i="0" dirty="0">
              <a:solidFill>
                <a:schemeClr val="accent1"/>
              </a:solidFill>
              <a:latin typeface="Century Gothic" panose="020B0502020202020204" pitchFamily="34" charset="0"/>
            </a:endParaRPr>
          </a:p>
        </p:txBody>
      </p:sp>
      <p:sp>
        <p:nvSpPr>
          <p:cNvPr id="11" name="矩形 10">
            <a:extLst>
              <a:ext uri="{FF2B5EF4-FFF2-40B4-BE49-F238E27FC236}">
                <a16:creationId xmlns:a16="http://schemas.microsoft.com/office/drawing/2014/main" id="{16CB1082-B751-4C13-B46E-FC6FCD663423}"/>
              </a:ext>
            </a:extLst>
          </p:cNvPr>
          <p:cNvSpPr/>
          <p:nvPr/>
        </p:nvSpPr>
        <p:spPr>
          <a:xfrm>
            <a:off x="6015465" y="357960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p</a:t>
            </a:r>
            <a:endParaRPr lang="zh-CN" altLang="en-US" sz="1400" dirty="0"/>
          </a:p>
        </p:txBody>
      </p:sp>
      <p:sp>
        <p:nvSpPr>
          <p:cNvPr id="12" name="矩形 11">
            <a:extLst>
              <a:ext uri="{FF2B5EF4-FFF2-40B4-BE49-F238E27FC236}">
                <a16:creationId xmlns:a16="http://schemas.microsoft.com/office/drawing/2014/main" id="{806407DF-43A1-49DA-8004-0876602E5071}"/>
              </a:ext>
            </a:extLst>
          </p:cNvPr>
          <p:cNvSpPr/>
          <p:nvPr/>
        </p:nvSpPr>
        <p:spPr>
          <a:xfrm>
            <a:off x="6015465" y="3802240"/>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{l1, l2}</a:t>
            </a:r>
            <a:endParaRPr lang="zh-CN" altLang="en-US" sz="1400" dirty="0"/>
          </a:p>
        </p:txBody>
      </p:sp>
      <p:sp>
        <p:nvSpPr>
          <p:cNvPr id="13" name="TextBox 12">
            <a:extLst>
              <a:ext uri="{FF2B5EF4-FFF2-40B4-BE49-F238E27FC236}">
                <a16:creationId xmlns:a16="http://schemas.microsoft.com/office/drawing/2014/main" id="{A901EE3C-7404-468C-B93D-CEC9B3B89862}"/>
              </a:ext>
            </a:extLst>
          </p:cNvPr>
          <p:cNvSpPr txBox="1"/>
          <p:nvPr/>
        </p:nvSpPr>
        <p:spPr>
          <a:xfrm>
            <a:off x="5673576" y="2109412"/>
            <a:ext cx="2621295" cy="369332"/>
          </a:xfrm>
          <a:prstGeom prst="rect">
            <a:avLst/>
          </a:prstGeom>
          <a:noFill/>
        </p:spPr>
        <p:txBody>
          <a:bodyPr wrap="none" rtlCol="0">
            <a:spAutoFit/>
          </a:bodyPr>
          <a:lstStyle/>
          <a:p>
            <a:r>
              <a:rPr lang="en-US" altLang="zh-CN" b="0" i="0" dirty="0" smtClean="0">
                <a:solidFill>
                  <a:schemeClr val="tx1"/>
                </a:solidFill>
                <a:latin typeface="Arial" panose="020B0604020202020204" pitchFamily="34" charset="0"/>
                <a:cs typeface="Arial" panose="020B0604020202020204" pitchFamily="34" charset="0"/>
              </a:rPr>
              <a:t>Fully Associative Cache</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79BB39B-06E0-4948-8873-7C4878C5EC5F}"/>
              </a:ext>
            </a:extLst>
          </p:cNvPr>
          <p:cNvSpPr txBox="1"/>
          <p:nvPr/>
        </p:nvSpPr>
        <p:spPr>
          <a:xfrm>
            <a:off x="431471" y="1965961"/>
            <a:ext cx="4363695" cy="2862322"/>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char</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[510], l1, l2, p;</a:t>
            </a:r>
          </a:p>
          <a:p>
            <a:r>
              <a:rPr lang="en-US" altLang="zh-CN" b="1" dirty="0" err="1">
                <a:solidFill>
                  <a:srgbClr val="FFC000"/>
                </a:solidFill>
                <a:latin typeface="Century Gothic" panose="020B0502020202020204" pitchFamily="34" charset="0"/>
              </a:rPr>
              <a:t>reg</a:t>
            </a:r>
            <a:r>
              <a:rPr lang="en-US" altLang="zh-CN" dirty="0">
                <a:solidFill>
                  <a:schemeClr val="tx1"/>
                </a:solidFill>
                <a:latin typeface="Century Gothic" panose="020B0502020202020204" pitchFamily="34" charset="0"/>
              </a:rPr>
              <a:t> char k; </a:t>
            </a:r>
            <a:r>
              <a:rPr lang="en-US" altLang="zh-CN" dirty="0">
                <a:solidFill>
                  <a:srgbClr val="FFFFFF"/>
                </a:solidFill>
                <a:latin typeface="Century Gothic" panose="020B0502020202020204" pitchFamily="34" charset="0"/>
              </a:rPr>
              <a:t>// secret  related </a:t>
            </a:r>
            <a:r>
              <a:rPr lang="en-US" altLang="zh-CN" dirty="0" err="1">
                <a:solidFill>
                  <a:srgbClr val="FFFFFF"/>
                </a:solidFill>
                <a:latin typeface="Century Gothic" panose="020B0502020202020204" pitchFamily="34" charset="0"/>
              </a:rPr>
              <a:t>var</a:t>
            </a:r>
            <a:endParaRPr lang="en-US" altLang="zh-CN" dirty="0">
              <a:solidFill>
                <a:srgbClr val="FFFFFF"/>
              </a:solidFill>
              <a:latin typeface="Century Gothic" panose="020B0502020202020204" pitchFamily="34" charset="0"/>
            </a:endParaRPr>
          </a:p>
          <a:p>
            <a:r>
              <a:rPr lang="en-US" altLang="zh-CN" dirty="0">
                <a:solidFill>
                  <a:srgbClr val="92D050"/>
                </a:solidFill>
                <a:latin typeface="Century Gothic" panose="020B0502020202020204" pitchFamily="34" charset="0"/>
              </a:rPr>
              <a:t>// </a:t>
            </a:r>
            <a:r>
              <a:rPr lang="en-US" altLang="zh-CN" dirty="0" err="1">
                <a:solidFill>
                  <a:srgbClr val="92D050"/>
                </a:solidFill>
                <a:latin typeface="Century Gothic" panose="020B0502020202020204" pitchFamily="34" charset="0"/>
              </a:rPr>
              <a:t>sbox</a:t>
            </a:r>
            <a:r>
              <a:rPr lang="en-US" altLang="zh-CN" dirty="0">
                <a:solidFill>
                  <a:srgbClr val="92D050"/>
                </a:solidFill>
                <a:latin typeface="Century Gothic" panose="020B0502020202020204" pitchFamily="34" charset="0"/>
              </a:rPr>
              <a:t> preload</a:t>
            </a:r>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for</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reg</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int</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=0;i&lt;510;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+=1) 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a:t>
            </a:r>
          </a:p>
          <a:p>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if</a:t>
            </a:r>
            <a:r>
              <a:rPr lang="en-US" altLang="zh-CN" b="1" dirty="0">
                <a:solidFill>
                  <a:schemeClr val="tx1"/>
                </a:solidFill>
                <a:latin typeface="Century Gothic" panose="020B0502020202020204" pitchFamily="34" charset="0"/>
              </a:rPr>
              <a:t>(p==0)</a:t>
            </a:r>
          </a:p>
          <a:p>
            <a:r>
              <a:rPr lang="en-US" altLang="zh-CN" b="1" dirty="0">
                <a:solidFill>
                  <a:schemeClr val="tx1"/>
                </a:solidFill>
                <a:latin typeface="Century Gothic" panose="020B0502020202020204" pitchFamily="34" charset="0"/>
              </a:rPr>
              <a:t>    load l1;</a:t>
            </a:r>
          </a:p>
          <a:p>
            <a:r>
              <a:rPr lang="en-US" altLang="zh-CN" b="1" dirty="0">
                <a:solidFill>
                  <a:srgbClr val="FFC000"/>
                </a:solidFill>
                <a:latin typeface="Century Gothic" panose="020B0502020202020204" pitchFamily="34" charset="0"/>
              </a:rPr>
              <a:t>else</a:t>
            </a:r>
          </a:p>
          <a:p>
            <a:r>
              <a:rPr lang="en-US" altLang="zh-CN" b="1" dirty="0">
                <a:solidFill>
                  <a:schemeClr val="tx1"/>
                </a:solidFill>
                <a:latin typeface="Century Gothic" panose="020B0502020202020204" pitchFamily="34" charset="0"/>
              </a:rPr>
              <a:t>    load l2;</a:t>
            </a:r>
          </a:p>
          <a:p>
            <a:r>
              <a:rPr lang="en-US" altLang="zh-CN" dirty="0">
                <a:solidFill>
                  <a:schemeClr val="tx1"/>
                </a:solidFill>
                <a:latin typeface="Century Gothic" panose="020B0502020202020204" pitchFamily="34" charset="0"/>
              </a:rPr>
              <a:t>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[k];</a:t>
            </a:r>
          </a:p>
        </p:txBody>
      </p:sp>
      <p:sp>
        <p:nvSpPr>
          <p:cNvPr id="15" name="Rectangle 14"/>
          <p:cNvSpPr/>
          <p:nvPr/>
        </p:nvSpPr>
        <p:spPr bwMode="auto">
          <a:xfrm>
            <a:off x="474599" y="3337330"/>
            <a:ext cx="4637470" cy="1171807"/>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049801"/>
      </p:ext>
    </p:extLst>
  </p:cSld>
  <p:clrMapOvr>
    <a:masterClrMapping/>
  </p:clrMapOvr>
  <mc:AlternateContent xmlns:mc="http://schemas.openxmlformats.org/markup-compatibility/2006">
    <mc:Choice xmlns:p159="http://schemas.microsoft.com/office/powerpoint/2015/09/main" xmlns="" Requires="p159">
      <p:transition spd="slow">
        <p159:morph option="byWor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26F4E-9B89-4309-8893-657BDE50BEEA}"/>
              </a:ext>
            </a:extLst>
          </p:cNvPr>
          <p:cNvSpPr>
            <a:spLocks noGrp="1"/>
          </p:cNvSpPr>
          <p:nvPr>
            <p:ph type="title"/>
          </p:nvPr>
        </p:nvSpPr>
        <p:spPr/>
        <p:txBody>
          <a:bodyPr/>
          <a:lstStyle/>
          <a:p>
            <a:r>
              <a:rPr lang="en-US" altLang="zh-CN" dirty="0"/>
              <a:t>Motivating Example</a:t>
            </a:r>
            <a:endParaRPr lang="zh-CN" altLang="en-US" dirty="0"/>
          </a:p>
        </p:txBody>
      </p:sp>
      <p:sp>
        <p:nvSpPr>
          <p:cNvPr id="7" name="TextBox 6"/>
          <p:cNvSpPr txBox="1"/>
          <p:nvPr/>
        </p:nvSpPr>
        <p:spPr>
          <a:xfrm>
            <a:off x="547525" y="1965961"/>
            <a:ext cx="184731" cy="369332"/>
          </a:xfrm>
          <a:prstGeom prst="rect">
            <a:avLst/>
          </a:prstGeom>
          <a:noFill/>
        </p:spPr>
        <p:txBody>
          <a:bodyPr wrap="none" rtlCol="0">
            <a:spAutoFit/>
          </a:bodyPr>
          <a:lstStyle/>
          <a:p>
            <a:endParaRPr lang="zh-CN" altLang="en-US" b="0" i="0" dirty="0">
              <a:solidFill>
                <a:schemeClr val="bg1"/>
              </a:solidFill>
              <a:latin typeface="Century Gothic" panose="020B0502020202020204" pitchFamily="34" charset="0"/>
            </a:endParaRPr>
          </a:p>
        </p:txBody>
      </p:sp>
      <p:sp>
        <p:nvSpPr>
          <p:cNvPr id="5" name="文本框 4">
            <a:extLst>
              <a:ext uri="{FF2B5EF4-FFF2-40B4-BE49-F238E27FC236}">
                <a16:creationId xmlns:a16="http://schemas.microsoft.com/office/drawing/2014/main" id="{5FC717CE-69CB-4BB9-A80B-9029CCCA0C17}"/>
              </a:ext>
            </a:extLst>
          </p:cNvPr>
          <p:cNvSpPr txBox="1"/>
          <p:nvPr/>
        </p:nvSpPr>
        <p:spPr>
          <a:xfrm>
            <a:off x="7604533" y="2932554"/>
            <a:ext cx="1107996" cy="369332"/>
          </a:xfrm>
          <a:prstGeom prst="rect">
            <a:avLst/>
          </a:prstGeom>
          <a:noFill/>
        </p:spPr>
        <p:txBody>
          <a:bodyPr wrap="none" rtlCol="0">
            <a:spAutoFit/>
          </a:bodyPr>
          <a:lstStyle/>
          <a:p>
            <a:r>
              <a:rPr lang="en-US" altLang="zh-CN" i="0" dirty="0">
                <a:solidFill>
                  <a:schemeClr val="accent1"/>
                </a:solidFill>
                <a:latin typeface="Century Gothic" panose="020B0502020202020204" pitchFamily="34" charset="0"/>
              </a:rPr>
              <a:t>510 lines</a:t>
            </a:r>
            <a:endParaRPr lang="zh-CN" altLang="en-US" i="0" dirty="0">
              <a:solidFill>
                <a:schemeClr val="accent1"/>
              </a:solidFill>
              <a:latin typeface="Century Gothic" panose="020B0502020202020204" pitchFamily="34" charset="0"/>
            </a:endParaRPr>
          </a:p>
        </p:txBody>
      </p:sp>
      <p:sp>
        <p:nvSpPr>
          <p:cNvPr id="13" name="TextBox 12">
            <a:extLst>
              <a:ext uri="{FF2B5EF4-FFF2-40B4-BE49-F238E27FC236}">
                <a16:creationId xmlns:a16="http://schemas.microsoft.com/office/drawing/2014/main" id="{A901EE3C-7404-468C-B93D-CEC9B3B89862}"/>
              </a:ext>
            </a:extLst>
          </p:cNvPr>
          <p:cNvSpPr txBox="1"/>
          <p:nvPr/>
        </p:nvSpPr>
        <p:spPr>
          <a:xfrm>
            <a:off x="5673576" y="2109412"/>
            <a:ext cx="2621295" cy="369332"/>
          </a:xfrm>
          <a:prstGeom prst="rect">
            <a:avLst/>
          </a:prstGeom>
          <a:noFill/>
        </p:spPr>
        <p:txBody>
          <a:bodyPr wrap="none" rtlCol="0">
            <a:spAutoFit/>
          </a:bodyPr>
          <a:lstStyle/>
          <a:p>
            <a:r>
              <a:rPr lang="en-US" altLang="zh-CN" b="0" i="0" dirty="0" smtClean="0">
                <a:solidFill>
                  <a:schemeClr val="tx1"/>
                </a:solidFill>
                <a:latin typeface="Arial" panose="020B0604020202020204" pitchFamily="34" charset="0"/>
                <a:cs typeface="Arial" panose="020B0604020202020204" pitchFamily="34" charset="0"/>
              </a:rPr>
              <a:t>Fully Associative Cache</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934FF6E-B895-4568-875E-B5B497A4E5E2}"/>
              </a:ext>
            </a:extLst>
          </p:cNvPr>
          <p:cNvSpPr txBox="1"/>
          <p:nvPr/>
        </p:nvSpPr>
        <p:spPr>
          <a:xfrm>
            <a:off x="6180925" y="4335665"/>
            <a:ext cx="1159292" cy="369332"/>
          </a:xfrm>
          <a:prstGeom prst="rect">
            <a:avLst/>
          </a:prstGeom>
          <a:noFill/>
          <a:ln w="12700">
            <a:solidFill>
              <a:srgbClr val="FF0000"/>
            </a:solidFill>
          </a:ln>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Must Hit !</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BC03692-C411-4FF7-B8E1-D1035ED73290}"/>
              </a:ext>
            </a:extLst>
          </p:cNvPr>
          <p:cNvSpPr txBox="1"/>
          <p:nvPr/>
        </p:nvSpPr>
        <p:spPr>
          <a:xfrm>
            <a:off x="431471" y="1965961"/>
            <a:ext cx="4363695" cy="2862322"/>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char</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[510], l1, l2, p;</a:t>
            </a:r>
          </a:p>
          <a:p>
            <a:r>
              <a:rPr lang="en-US" altLang="zh-CN" b="1" dirty="0" err="1">
                <a:solidFill>
                  <a:srgbClr val="FFC000"/>
                </a:solidFill>
                <a:latin typeface="Century Gothic" panose="020B0502020202020204" pitchFamily="34" charset="0"/>
              </a:rPr>
              <a:t>reg</a:t>
            </a:r>
            <a:r>
              <a:rPr lang="en-US" altLang="zh-CN" dirty="0">
                <a:solidFill>
                  <a:schemeClr val="tx1"/>
                </a:solidFill>
                <a:latin typeface="Century Gothic" panose="020B0502020202020204" pitchFamily="34" charset="0"/>
              </a:rPr>
              <a:t> char k; </a:t>
            </a:r>
            <a:r>
              <a:rPr lang="en-US" altLang="zh-CN" dirty="0">
                <a:solidFill>
                  <a:srgbClr val="92D050"/>
                </a:solidFill>
                <a:latin typeface="Century Gothic" panose="020B0502020202020204" pitchFamily="34" charset="0"/>
              </a:rPr>
              <a:t>// secret  </a:t>
            </a:r>
          </a:p>
          <a:p>
            <a:r>
              <a:rPr lang="en-US" altLang="zh-CN" dirty="0">
                <a:solidFill>
                  <a:srgbClr val="92D050"/>
                </a:solidFill>
                <a:latin typeface="Century Gothic" panose="020B0502020202020204" pitchFamily="34" charset="0"/>
              </a:rPr>
              <a:t>// </a:t>
            </a:r>
            <a:r>
              <a:rPr lang="en-US" altLang="zh-CN" dirty="0" err="1">
                <a:solidFill>
                  <a:srgbClr val="92D050"/>
                </a:solidFill>
                <a:latin typeface="Century Gothic" panose="020B0502020202020204" pitchFamily="34" charset="0"/>
              </a:rPr>
              <a:t>sbox</a:t>
            </a:r>
            <a:r>
              <a:rPr lang="en-US" altLang="zh-CN" dirty="0">
                <a:solidFill>
                  <a:srgbClr val="92D050"/>
                </a:solidFill>
                <a:latin typeface="Century Gothic" panose="020B0502020202020204" pitchFamily="34" charset="0"/>
              </a:rPr>
              <a:t> preload</a:t>
            </a:r>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for</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reg</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int</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=0;i&lt;510;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+=1) 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a:t>
            </a:r>
          </a:p>
          <a:p>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(p==0)</a:t>
            </a:r>
          </a:p>
          <a:p>
            <a:r>
              <a:rPr lang="en-US" altLang="zh-CN" dirty="0">
                <a:solidFill>
                  <a:schemeClr val="tx1"/>
                </a:solidFill>
                <a:latin typeface="Century Gothic" panose="020B0502020202020204" pitchFamily="34" charset="0"/>
              </a:rPr>
              <a:t>    load l1;</a:t>
            </a:r>
          </a:p>
          <a:p>
            <a:r>
              <a:rPr lang="en-US" altLang="zh-CN" b="1" dirty="0">
                <a:solidFill>
                  <a:srgbClr val="FFC000"/>
                </a:solidFill>
                <a:latin typeface="Century Gothic" panose="020B0502020202020204" pitchFamily="34" charset="0"/>
              </a:rPr>
              <a:t>else</a:t>
            </a:r>
          </a:p>
          <a:p>
            <a:r>
              <a:rPr lang="en-US" altLang="zh-CN" dirty="0">
                <a:solidFill>
                  <a:schemeClr val="tx1"/>
                </a:solidFill>
                <a:latin typeface="Century Gothic" panose="020B0502020202020204" pitchFamily="34" charset="0"/>
              </a:rPr>
              <a:t>    load l2;</a:t>
            </a:r>
          </a:p>
          <a:p>
            <a:r>
              <a:rPr lang="en-US" altLang="zh-CN" b="1" dirty="0">
                <a:solidFill>
                  <a:schemeClr val="tx1"/>
                </a:solidFill>
                <a:latin typeface="Century Gothic" panose="020B0502020202020204" pitchFamily="34" charset="0"/>
              </a:rPr>
              <a:t>load </a:t>
            </a:r>
            <a:r>
              <a:rPr lang="en-US" altLang="zh-CN" b="1" dirty="0" err="1">
                <a:solidFill>
                  <a:schemeClr val="tx1"/>
                </a:solidFill>
                <a:latin typeface="Century Gothic" panose="020B0502020202020204" pitchFamily="34" charset="0"/>
              </a:rPr>
              <a:t>sbox</a:t>
            </a:r>
            <a:r>
              <a:rPr lang="en-US" altLang="zh-CN" b="1" dirty="0">
                <a:solidFill>
                  <a:schemeClr val="tx1"/>
                </a:solidFill>
                <a:latin typeface="Century Gothic" panose="020B0502020202020204" pitchFamily="34" charset="0"/>
              </a:rPr>
              <a:t>[k];</a:t>
            </a:r>
          </a:p>
        </p:txBody>
      </p:sp>
      <p:sp>
        <p:nvSpPr>
          <p:cNvPr id="18" name="矩形 2">
            <a:extLst>
              <a:ext uri="{FF2B5EF4-FFF2-40B4-BE49-F238E27FC236}">
                <a16:creationId xmlns:a16="http://schemas.microsoft.com/office/drawing/2014/main" id="{F05C3888-B544-4C68-997E-008966E6D625}"/>
              </a:ext>
            </a:extLst>
          </p:cNvPr>
          <p:cNvSpPr/>
          <p:nvPr/>
        </p:nvSpPr>
        <p:spPr>
          <a:xfrm>
            <a:off x="6015468" y="2651265"/>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[0]</a:t>
            </a:r>
            <a:endParaRPr lang="zh-CN" altLang="en-US" sz="1400" dirty="0"/>
          </a:p>
        </p:txBody>
      </p:sp>
      <p:sp>
        <p:nvSpPr>
          <p:cNvPr id="19" name="矩形 5">
            <a:extLst>
              <a:ext uri="{FF2B5EF4-FFF2-40B4-BE49-F238E27FC236}">
                <a16:creationId xmlns:a16="http://schemas.microsoft.com/office/drawing/2014/main" id="{F073EA01-C800-4952-A4D5-0A76A4CD15C3}"/>
              </a:ext>
            </a:extLst>
          </p:cNvPr>
          <p:cNvSpPr/>
          <p:nvPr/>
        </p:nvSpPr>
        <p:spPr>
          <a:xfrm>
            <a:off x="6015467" y="287887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[1]</a:t>
            </a:r>
            <a:endParaRPr lang="zh-CN" altLang="en-US" sz="1400" dirty="0"/>
          </a:p>
        </p:txBody>
      </p:sp>
      <p:sp>
        <p:nvSpPr>
          <p:cNvPr id="20" name="矩形 7">
            <a:extLst>
              <a:ext uri="{FF2B5EF4-FFF2-40B4-BE49-F238E27FC236}">
                <a16:creationId xmlns:a16="http://schemas.microsoft.com/office/drawing/2014/main" id="{ADBB467D-52FD-43C9-986B-C30264693A91}"/>
              </a:ext>
            </a:extLst>
          </p:cNvPr>
          <p:cNvSpPr/>
          <p:nvPr/>
        </p:nvSpPr>
        <p:spPr>
          <a:xfrm>
            <a:off x="6015466" y="3111452"/>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3200" dirty="0"/>
              <a:t>…</a:t>
            </a:r>
            <a:endParaRPr lang="zh-CN" altLang="en-US" sz="3200" dirty="0"/>
          </a:p>
        </p:txBody>
      </p:sp>
      <p:sp>
        <p:nvSpPr>
          <p:cNvPr id="21" name="矩形 9">
            <a:extLst>
              <a:ext uri="{FF2B5EF4-FFF2-40B4-BE49-F238E27FC236}">
                <a16:creationId xmlns:a16="http://schemas.microsoft.com/office/drawing/2014/main" id="{50847C91-674E-487F-B296-FDBF863CB5CE}"/>
              </a:ext>
            </a:extLst>
          </p:cNvPr>
          <p:cNvSpPr/>
          <p:nvPr/>
        </p:nvSpPr>
        <p:spPr>
          <a:xfrm>
            <a:off x="6015465" y="334205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[509]</a:t>
            </a:r>
            <a:endParaRPr lang="zh-CN" altLang="en-US" sz="1400" dirty="0"/>
          </a:p>
        </p:txBody>
      </p:sp>
      <p:sp>
        <p:nvSpPr>
          <p:cNvPr id="22" name="右大括号 3">
            <a:extLst>
              <a:ext uri="{FF2B5EF4-FFF2-40B4-BE49-F238E27FC236}">
                <a16:creationId xmlns:a16="http://schemas.microsoft.com/office/drawing/2014/main" id="{E1A5D5A7-553D-4A17-A462-83FFB42E71D4}"/>
              </a:ext>
            </a:extLst>
          </p:cNvPr>
          <p:cNvSpPr/>
          <p:nvPr/>
        </p:nvSpPr>
        <p:spPr>
          <a:xfrm>
            <a:off x="7366488" y="2651264"/>
            <a:ext cx="230588" cy="91342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10">
            <a:extLst>
              <a:ext uri="{FF2B5EF4-FFF2-40B4-BE49-F238E27FC236}">
                <a16:creationId xmlns:a16="http://schemas.microsoft.com/office/drawing/2014/main" id="{BA1B70A5-2759-46B2-BB04-531F4CF6445C}"/>
              </a:ext>
            </a:extLst>
          </p:cNvPr>
          <p:cNvSpPr/>
          <p:nvPr/>
        </p:nvSpPr>
        <p:spPr>
          <a:xfrm>
            <a:off x="6015465" y="357960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p</a:t>
            </a:r>
            <a:endParaRPr lang="zh-CN" altLang="en-US" sz="1400" dirty="0"/>
          </a:p>
        </p:txBody>
      </p:sp>
      <p:sp>
        <p:nvSpPr>
          <p:cNvPr id="24" name="矩形 11">
            <a:extLst>
              <a:ext uri="{FF2B5EF4-FFF2-40B4-BE49-F238E27FC236}">
                <a16:creationId xmlns:a16="http://schemas.microsoft.com/office/drawing/2014/main" id="{E0393B22-FA5E-4585-8703-054BB1DCB380}"/>
              </a:ext>
            </a:extLst>
          </p:cNvPr>
          <p:cNvSpPr/>
          <p:nvPr/>
        </p:nvSpPr>
        <p:spPr>
          <a:xfrm>
            <a:off x="6015465" y="3802240"/>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{l1, l2}</a:t>
            </a:r>
            <a:endParaRPr lang="zh-CN" altLang="en-US" sz="1400" dirty="0"/>
          </a:p>
        </p:txBody>
      </p:sp>
      <p:sp>
        <p:nvSpPr>
          <p:cNvPr id="16" name="Rectangle 15"/>
          <p:cNvSpPr/>
          <p:nvPr/>
        </p:nvSpPr>
        <p:spPr bwMode="auto">
          <a:xfrm>
            <a:off x="474599" y="4509138"/>
            <a:ext cx="4457447" cy="271692"/>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71483473"/>
      </p:ext>
    </p:extLst>
  </p:cSld>
  <p:clrMapOvr>
    <a:masterClrMapping/>
  </p:clrMapOvr>
  <mc:AlternateContent xmlns:mc="http://schemas.openxmlformats.org/markup-compatibility/2006">
    <mc:Choice xmlns:p159="http://schemas.microsoft.com/office/powerpoint/2015/09/main" xmlns="" Requires="p159">
      <p:transition spd="slow">
        <p159:morph option="byWor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26F4E-9B89-4309-8893-657BDE50BEEA}"/>
              </a:ext>
            </a:extLst>
          </p:cNvPr>
          <p:cNvSpPr>
            <a:spLocks noGrp="1"/>
          </p:cNvSpPr>
          <p:nvPr>
            <p:ph type="title"/>
          </p:nvPr>
        </p:nvSpPr>
        <p:spPr/>
        <p:txBody>
          <a:bodyPr/>
          <a:lstStyle/>
          <a:p>
            <a:r>
              <a:rPr lang="en-US" altLang="zh-CN" dirty="0"/>
              <a:t>Motivating Example</a:t>
            </a:r>
            <a:endParaRPr lang="zh-CN" altLang="en-US" dirty="0"/>
          </a:p>
        </p:txBody>
      </p:sp>
      <p:sp>
        <p:nvSpPr>
          <p:cNvPr id="7" name="TextBox 6"/>
          <p:cNvSpPr txBox="1"/>
          <p:nvPr/>
        </p:nvSpPr>
        <p:spPr>
          <a:xfrm>
            <a:off x="547525" y="1965961"/>
            <a:ext cx="184731" cy="369332"/>
          </a:xfrm>
          <a:prstGeom prst="rect">
            <a:avLst/>
          </a:prstGeom>
          <a:noFill/>
        </p:spPr>
        <p:txBody>
          <a:bodyPr wrap="none" rtlCol="0">
            <a:spAutoFit/>
          </a:bodyPr>
          <a:lstStyle/>
          <a:p>
            <a:endParaRPr lang="zh-CN" altLang="en-US" b="0" i="0" dirty="0">
              <a:solidFill>
                <a:schemeClr val="bg1"/>
              </a:solidFill>
              <a:latin typeface="Century Gothic" panose="020B0502020202020204" pitchFamily="34" charset="0"/>
            </a:endParaRPr>
          </a:p>
        </p:txBody>
      </p:sp>
      <p:sp>
        <p:nvSpPr>
          <p:cNvPr id="3" name="矩形 2">
            <a:extLst>
              <a:ext uri="{FF2B5EF4-FFF2-40B4-BE49-F238E27FC236}">
                <a16:creationId xmlns:a16="http://schemas.microsoft.com/office/drawing/2014/main" id="{575051F6-A7D1-4ADD-8802-67F8D45DF668}"/>
              </a:ext>
            </a:extLst>
          </p:cNvPr>
          <p:cNvSpPr/>
          <p:nvPr/>
        </p:nvSpPr>
        <p:spPr>
          <a:xfrm>
            <a:off x="6015468" y="2651265"/>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l2</a:t>
            </a:r>
            <a:endParaRPr lang="zh-CN" altLang="en-US" sz="1400" dirty="0"/>
          </a:p>
        </p:txBody>
      </p:sp>
      <p:sp>
        <p:nvSpPr>
          <p:cNvPr id="6" name="矩形 5">
            <a:extLst>
              <a:ext uri="{FF2B5EF4-FFF2-40B4-BE49-F238E27FC236}">
                <a16:creationId xmlns:a16="http://schemas.microsoft.com/office/drawing/2014/main" id="{89FAB902-FEDF-4136-B724-FF41DCAB218D}"/>
              </a:ext>
            </a:extLst>
          </p:cNvPr>
          <p:cNvSpPr/>
          <p:nvPr/>
        </p:nvSpPr>
        <p:spPr>
          <a:xfrm>
            <a:off x="6015467" y="287887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[1]</a:t>
            </a:r>
            <a:endParaRPr lang="zh-CN" altLang="en-US" sz="1400" dirty="0"/>
          </a:p>
        </p:txBody>
      </p:sp>
      <p:sp>
        <p:nvSpPr>
          <p:cNvPr id="8" name="矩形 7">
            <a:extLst>
              <a:ext uri="{FF2B5EF4-FFF2-40B4-BE49-F238E27FC236}">
                <a16:creationId xmlns:a16="http://schemas.microsoft.com/office/drawing/2014/main" id="{900C86ED-B015-4029-BCBF-45ED78D733A3}"/>
              </a:ext>
            </a:extLst>
          </p:cNvPr>
          <p:cNvSpPr/>
          <p:nvPr/>
        </p:nvSpPr>
        <p:spPr>
          <a:xfrm>
            <a:off x="6015466" y="3111452"/>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3200" dirty="0"/>
              <a:t>…</a:t>
            </a:r>
            <a:endParaRPr lang="zh-CN" altLang="en-US" sz="3200" dirty="0"/>
          </a:p>
        </p:txBody>
      </p:sp>
      <p:sp>
        <p:nvSpPr>
          <p:cNvPr id="10" name="矩形 9">
            <a:extLst>
              <a:ext uri="{FF2B5EF4-FFF2-40B4-BE49-F238E27FC236}">
                <a16:creationId xmlns:a16="http://schemas.microsoft.com/office/drawing/2014/main" id="{72B47BA2-F74A-4FD4-BDDB-9E0A3D521E13}"/>
              </a:ext>
            </a:extLst>
          </p:cNvPr>
          <p:cNvSpPr/>
          <p:nvPr/>
        </p:nvSpPr>
        <p:spPr>
          <a:xfrm>
            <a:off x="6015465" y="334205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[509]</a:t>
            </a:r>
            <a:endParaRPr lang="zh-CN" altLang="en-US" sz="1400" dirty="0"/>
          </a:p>
        </p:txBody>
      </p:sp>
      <p:sp>
        <p:nvSpPr>
          <p:cNvPr id="4" name="右大括号 3">
            <a:extLst>
              <a:ext uri="{FF2B5EF4-FFF2-40B4-BE49-F238E27FC236}">
                <a16:creationId xmlns:a16="http://schemas.microsoft.com/office/drawing/2014/main" id="{699AE5D0-341A-4FE5-A778-EF24D62B027E}"/>
              </a:ext>
            </a:extLst>
          </p:cNvPr>
          <p:cNvSpPr/>
          <p:nvPr/>
        </p:nvSpPr>
        <p:spPr>
          <a:xfrm>
            <a:off x="7366488" y="2651264"/>
            <a:ext cx="230588" cy="91342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5FC717CE-69CB-4BB9-A80B-9029CCCA0C17}"/>
              </a:ext>
            </a:extLst>
          </p:cNvPr>
          <p:cNvSpPr txBox="1"/>
          <p:nvPr/>
        </p:nvSpPr>
        <p:spPr>
          <a:xfrm>
            <a:off x="7604533" y="2932554"/>
            <a:ext cx="1107996" cy="369332"/>
          </a:xfrm>
          <a:prstGeom prst="rect">
            <a:avLst/>
          </a:prstGeom>
          <a:noFill/>
        </p:spPr>
        <p:txBody>
          <a:bodyPr wrap="none" rtlCol="0">
            <a:spAutoFit/>
          </a:bodyPr>
          <a:lstStyle/>
          <a:p>
            <a:r>
              <a:rPr lang="en-US" altLang="zh-CN" i="0" dirty="0">
                <a:solidFill>
                  <a:schemeClr val="accent1"/>
                </a:solidFill>
                <a:latin typeface="Century Gothic" panose="020B0502020202020204" pitchFamily="34" charset="0"/>
              </a:rPr>
              <a:t>510 lines</a:t>
            </a:r>
            <a:endParaRPr lang="zh-CN" altLang="en-US" i="0" dirty="0">
              <a:solidFill>
                <a:schemeClr val="accent1"/>
              </a:solidFill>
              <a:latin typeface="Century Gothic" panose="020B0502020202020204" pitchFamily="34" charset="0"/>
            </a:endParaRPr>
          </a:p>
        </p:txBody>
      </p:sp>
      <p:sp>
        <p:nvSpPr>
          <p:cNvPr id="11" name="矩形 10">
            <a:extLst>
              <a:ext uri="{FF2B5EF4-FFF2-40B4-BE49-F238E27FC236}">
                <a16:creationId xmlns:a16="http://schemas.microsoft.com/office/drawing/2014/main" id="{16CB1082-B751-4C13-B46E-FC6FCD663423}"/>
              </a:ext>
            </a:extLst>
          </p:cNvPr>
          <p:cNvSpPr/>
          <p:nvPr/>
        </p:nvSpPr>
        <p:spPr>
          <a:xfrm>
            <a:off x="6015465" y="357960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p</a:t>
            </a:r>
            <a:endParaRPr lang="zh-CN" altLang="en-US" sz="1400" dirty="0"/>
          </a:p>
        </p:txBody>
      </p:sp>
      <p:sp>
        <p:nvSpPr>
          <p:cNvPr id="12" name="矩形 11">
            <a:extLst>
              <a:ext uri="{FF2B5EF4-FFF2-40B4-BE49-F238E27FC236}">
                <a16:creationId xmlns:a16="http://schemas.microsoft.com/office/drawing/2014/main" id="{806407DF-43A1-49DA-8004-0876602E5071}"/>
              </a:ext>
            </a:extLst>
          </p:cNvPr>
          <p:cNvSpPr/>
          <p:nvPr/>
        </p:nvSpPr>
        <p:spPr>
          <a:xfrm>
            <a:off x="6015465" y="3802240"/>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l1</a:t>
            </a:r>
            <a:endParaRPr lang="zh-CN" altLang="en-US" sz="1400" dirty="0"/>
          </a:p>
        </p:txBody>
      </p:sp>
      <p:sp>
        <p:nvSpPr>
          <p:cNvPr id="13" name="TextBox 12">
            <a:extLst>
              <a:ext uri="{FF2B5EF4-FFF2-40B4-BE49-F238E27FC236}">
                <a16:creationId xmlns:a16="http://schemas.microsoft.com/office/drawing/2014/main" id="{A901EE3C-7404-468C-B93D-CEC9B3B89862}"/>
              </a:ext>
            </a:extLst>
          </p:cNvPr>
          <p:cNvSpPr txBox="1"/>
          <p:nvPr/>
        </p:nvSpPr>
        <p:spPr>
          <a:xfrm>
            <a:off x="5673576" y="2109412"/>
            <a:ext cx="2621295" cy="369332"/>
          </a:xfrm>
          <a:prstGeom prst="rect">
            <a:avLst/>
          </a:prstGeom>
          <a:noFill/>
        </p:spPr>
        <p:txBody>
          <a:bodyPr wrap="none" rtlCol="0">
            <a:spAutoFit/>
          </a:bodyPr>
          <a:lstStyle/>
          <a:p>
            <a:r>
              <a:rPr lang="en-US" altLang="zh-CN" b="0" i="0" dirty="0" smtClean="0">
                <a:solidFill>
                  <a:schemeClr val="tx1"/>
                </a:solidFill>
                <a:latin typeface="Arial" panose="020B0604020202020204" pitchFamily="34" charset="0"/>
                <a:cs typeface="Arial" panose="020B0604020202020204" pitchFamily="34" charset="0"/>
              </a:rPr>
              <a:t>Fully Associative Cache</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79BB39B-06E0-4948-8873-7C4878C5EC5F}"/>
              </a:ext>
            </a:extLst>
          </p:cNvPr>
          <p:cNvSpPr txBox="1"/>
          <p:nvPr/>
        </p:nvSpPr>
        <p:spPr>
          <a:xfrm>
            <a:off x="431471" y="1965961"/>
            <a:ext cx="4363695" cy="2862322"/>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char</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[510], l1, l2, p;</a:t>
            </a:r>
          </a:p>
          <a:p>
            <a:r>
              <a:rPr lang="en-US" altLang="zh-CN" b="1" dirty="0" err="1">
                <a:solidFill>
                  <a:srgbClr val="FFC000"/>
                </a:solidFill>
                <a:latin typeface="Century Gothic" panose="020B0502020202020204" pitchFamily="34" charset="0"/>
              </a:rPr>
              <a:t>reg</a:t>
            </a:r>
            <a:r>
              <a:rPr lang="en-US" altLang="zh-CN" dirty="0">
                <a:solidFill>
                  <a:schemeClr val="tx1"/>
                </a:solidFill>
                <a:latin typeface="Century Gothic" panose="020B0502020202020204" pitchFamily="34" charset="0"/>
              </a:rPr>
              <a:t> char k; </a:t>
            </a:r>
            <a:r>
              <a:rPr lang="en-US" altLang="zh-CN" dirty="0">
                <a:solidFill>
                  <a:srgbClr val="92D050"/>
                </a:solidFill>
                <a:latin typeface="Century Gothic" panose="020B0502020202020204" pitchFamily="34" charset="0"/>
              </a:rPr>
              <a:t>// secret  </a:t>
            </a:r>
            <a:endParaRPr lang="en-US" altLang="zh-CN" dirty="0" smtClean="0">
              <a:solidFill>
                <a:srgbClr val="92D050"/>
              </a:solidFill>
              <a:latin typeface="Century Gothic" panose="020B0502020202020204" pitchFamily="34" charset="0"/>
            </a:endParaRPr>
          </a:p>
          <a:p>
            <a:r>
              <a:rPr lang="en-US" altLang="zh-CN" dirty="0" smtClean="0">
                <a:solidFill>
                  <a:srgbClr val="92D050"/>
                </a:solidFill>
                <a:latin typeface="Century Gothic" panose="020B0502020202020204" pitchFamily="34" charset="0"/>
              </a:rPr>
              <a:t>// </a:t>
            </a:r>
            <a:r>
              <a:rPr lang="en-US" altLang="zh-CN" dirty="0" err="1">
                <a:solidFill>
                  <a:srgbClr val="92D050"/>
                </a:solidFill>
                <a:latin typeface="Century Gothic" panose="020B0502020202020204" pitchFamily="34" charset="0"/>
              </a:rPr>
              <a:t>sbox</a:t>
            </a:r>
            <a:r>
              <a:rPr lang="en-US" altLang="zh-CN" dirty="0">
                <a:solidFill>
                  <a:srgbClr val="92D050"/>
                </a:solidFill>
                <a:latin typeface="Century Gothic" panose="020B0502020202020204" pitchFamily="34" charset="0"/>
              </a:rPr>
              <a:t> preload</a:t>
            </a:r>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for</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reg</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int</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=0;i&lt;510;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+=1) 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a:t>
            </a:r>
          </a:p>
          <a:p>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if</a:t>
            </a:r>
            <a:r>
              <a:rPr lang="en-US" altLang="zh-CN" b="1" dirty="0">
                <a:solidFill>
                  <a:schemeClr val="tx1"/>
                </a:solidFill>
                <a:latin typeface="Century Gothic" panose="020B0502020202020204" pitchFamily="34" charset="0"/>
              </a:rPr>
              <a:t>(p==0)</a:t>
            </a:r>
          </a:p>
          <a:p>
            <a:r>
              <a:rPr lang="en-US" altLang="zh-CN" b="1" dirty="0">
                <a:solidFill>
                  <a:schemeClr val="tx1"/>
                </a:solidFill>
                <a:latin typeface="Century Gothic" panose="020B0502020202020204" pitchFamily="34" charset="0"/>
              </a:rPr>
              <a:t>    load l1;</a:t>
            </a:r>
          </a:p>
          <a:p>
            <a:r>
              <a:rPr lang="en-US" altLang="zh-CN" b="1" dirty="0">
                <a:solidFill>
                  <a:srgbClr val="FFC000"/>
                </a:solidFill>
                <a:latin typeface="Century Gothic" panose="020B0502020202020204" pitchFamily="34" charset="0"/>
              </a:rPr>
              <a:t>else</a:t>
            </a:r>
          </a:p>
          <a:p>
            <a:r>
              <a:rPr lang="en-US" altLang="zh-CN" b="1" dirty="0">
                <a:solidFill>
                  <a:schemeClr val="tx1"/>
                </a:solidFill>
                <a:latin typeface="Century Gothic" panose="020B0502020202020204" pitchFamily="34" charset="0"/>
              </a:rPr>
              <a:t>    load l2;</a:t>
            </a:r>
          </a:p>
          <a:p>
            <a:r>
              <a:rPr lang="en-US" altLang="zh-CN" dirty="0">
                <a:solidFill>
                  <a:schemeClr val="tx1"/>
                </a:solidFill>
                <a:latin typeface="Century Gothic" panose="020B0502020202020204" pitchFamily="34" charset="0"/>
              </a:rPr>
              <a:t>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[k];</a:t>
            </a:r>
          </a:p>
        </p:txBody>
      </p:sp>
      <p:sp>
        <p:nvSpPr>
          <p:cNvPr id="15" name="Rectangle 14"/>
          <p:cNvSpPr/>
          <p:nvPr/>
        </p:nvSpPr>
        <p:spPr bwMode="auto">
          <a:xfrm>
            <a:off x="474599" y="3337330"/>
            <a:ext cx="4457447" cy="1171807"/>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ndParaRPr>
          </a:p>
        </p:txBody>
      </p:sp>
      <p:sp>
        <p:nvSpPr>
          <p:cNvPr id="16" name="TextBox 15"/>
          <p:cNvSpPr txBox="1"/>
          <p:nvPr/>
        </p:nvSpPr>
        <p:spPr>
          <a:xfrm>
            <a:off x="5112069" y="908678"/>
            <a:ext cx="3600460" cy="369332"/>
          </a:xfrm>
          <a:prstGeom prst="rect">
            <a:avLst/>
          </a:prstGeom>
          <a:noFill/>
        </p:spPr>
        <p:txBody>
          <a:bodyPr wrap="square" rtlCol="0">
            <a:spAutoFit/>
          </a:bodyPr>
          <a:lstStyle/>
          <a:p>
            <a:pPr algn="r"/>
            <a:r>
              <a:rPr lang="en-US" i="1" dirty="0" smtClean="0">
                <a:solidFill>
                  <a:srgbClr val="FF0000"/>
                </a:solidFill>
                <a:effectLst>
                  <a:outerShdw blurRad="38100" dist="38100" dir="2700000" algn="tl">
                    <a:srgbClr val="000000">
                      <a:alpha val="43137"/>
                    </a:srgbClr>
                  </a:outerShdw>
                </a:effectLst>
                <a:latin typeface="Comic Sans MS" panose="030F0702030302020204" pitchFamily="66" charset="0"/>
              </a:rPr>
              <a:t>Under speculative execution</a:t>
            </a:r>
            <a:endParaRPr lang="en-US"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864086274"/>
      </p:ext>
    </p:extLst>
  </p:cSld>
  <p:clrMapOvr>
    <a:masterClrMapping/>
  </p:clrMapOvr>
  <mc:AlternateContent xmlns:mc="http://schemas.openxmlformats.org/markup-compatibility/2006">
    <mc:Choice xmlns:p159="http://schemas.microsoft.com/office/powerpoint/2015/09/main" xmlns="" Requires="p159">
      <p:transition spd="slow">
        <p159:morph option="byWor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7525" y="1965961"/>
            <a:ext cx="184731" cy="369332"/>
          </a:xfrm>
          <a:prstGeom prst="rect">
            <a:avLst/>
          </a:prstGeom>
          <a:noFill/>
        </p:spPr>
        <p:txBody>
          <a:bodyPr wrap="none" rtlCol="0">
            <a:spAutoFit/>
          </a:bodyPr>
          <a:lstStyle/>
          <a:p>
            <a:endParaRPr lang="zh-CN" altLang="en-US" b="0" i="0" dirty="0">
              <a:solidFill>
                <a:schemeClr val="bg1"/>
              </a:solidFill>
              <a:latin typeface="Century Gothic" panose="020B0502020202020204" pitchFamily="34" charset="0"/>
            </a:endParaRPr>
          </a:p>
        </p:txBody>
      </p:sp>
      <p:sp>
        <p:nvSpPr>
          <p:cNvPr id="3" name="矩形 2">
            <a:extLst>
              <a:ext uri="{FF2B5EF4-FFF2-40B4-BE49-F238E27FC236}">
                <a16:creationId xmlns:a16="http://schemas.microsoft.com/office/drawing/2014/main" id="{575051F6-A7D1-4ADD-8802-67F8D45DF668}"/>
              </a:ext>
            </a:extLst>
          </p:cNvPr>
          <p:cNvSpPr/>
          <p:nvPr/>
        </p:nvSpPr>
        <p:spPr>
          <a:xfrm>
            <a:off x="6015468" y="2651265"/>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l2</a:t>
            </a:r>
            <a:endParaRPr lang="zh-CN" altLang="en-US" sz="1400" dirty="0"/>
          </a:p>
        </p:txBody>
      </p:sp>
      <p:sp>
        <p:nvSpPr>
          <p:cNvPr id="6" name="矩形 5">
            <a:extLst>
              <a:ext uri="{FF2B5EF4-FFF2-40B4-BE49-F238E27FC236}">
                <a16:creationId xmlns:a16="http://schemas.microsoft.com/office/drawing/2014/main" id="{89FAB902-FEDF-4136-B724-FF41DCAB218D}"/>
              </a:ext>
            </a:extLst>
          </p:cNvPr>
          <p:cNvSpPr/>
          <p:nvPr/>
        </p:nvSpPr>
        <p:spPr>
          <a:xfrm>
            <a:off x="6015467" y="287887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[1]</a:t>
            </a:r>
            <a:endParaRPr lang="zh-CN" altLang="en-US" sz="1400" dirty="0"/>
          </a:p>
        </p:txBody>
      </p:sp>
      <p:sp>
        <p:nvSpPr>
          <p:cNvPr id="8" name="矩形 7">
            <a:extLst>
              <a:ext uri="{FF2B5EF4-FFF2-40B4-BE49-F238E27FC236}">
                <a16:creationId xmlns:a16="http://schemas.microsoft.com/office/drawing/2014/main" id="{900C86ED-B015-4029-BCBF-45ED78D733A3}"/>
              </a:ext>
            </a:extLst>
          </p:cNvPr>
          <p:cNvSpPr/>
          <p:nvPr/>
        </p:nvSpPr>
        <p:spPr>
          <a:xfrm>
            <a:off x="6015466" y="3111452"/>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3200" dirty="0"/>
              <a:t>…</a:t>
            </a:r>
            <a:endParaRPr lang="zh-CN" altLang="en-US" sz="3200" dirty="0"/>
          </a:p>
        </p:txBody>
      </p:sp>
      <p:sp>
        <p:nvSpPr>
          <p:cNvPr id="10" name="矩形 9">
            <a:extLst>
              <a:ext uri="{FF2B5EF4-FFF2-40B4-BE49-F238E27FC236}">
                <a16:creationId xmlns:a16="http://schemas.microsoft.com/office/drawing/2014/main" id="{72B47BA2-F74A-4FD4-BDDB-9E0A3D521E13}"/>
              </a:ext>
            </a:extLst>
          </p:cNvPr>
          <p:cNvSpPr/>
          <p:nvPr/>
        </p:nvSpPr>
        <p:spPr>
          <a:xfrm>
            <a:off x="6015465" y="334205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t>sbox</a:t>
            </a:r>
            <a:r>
              <a:rPr lang="en-US" altLang="zh-CN" sz="1400" dirty="0"/>
              <a:t>[509]</a:t>
            </a:r>
            <a:endParaRPr lang="zh-CN" altLang="en-US" sz="1400" dirty="0"/>
          </a:p>
        </p:txBody>
      </p:sp>
      <p:sp>
        <p:nvSpPr>
          <p:cNvPr id="4" name="右大括号 3">
            <a:extLst>
              <a:ext uri="{FF2B5EF4-FFF2-40B4-BE49-F238E27FC236}">
                <a16:creationId xmlns:a16="http://schemas.microsoft.com/office/drawing/2014/main" id="{699AE5D0-341A-4FE5-A778-EF24D62B027E}"/>
              </a:ext>
            </a:extLst>
          </p:cNvPr>
          <p:cNvSpPr/>
          <p:nvPr/>
        </p:nvSpPr>
        <p:spPr>
          <a:xfrm>
            <a:off x="7366488" y="2651264"/>
            <a:ext cx="230588" cy="91342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5FC717CE-69CB-4BB9-A80B-9029CCCA0C17}"/>
              </a:ext>
            </a:extLst>
          </p:cNvPr>
          <p:cNvSpPr txBox="1"/>
          <p:nvPr/>
        </p:nvSpPr>
        <p:spPr>
          <a:xfrm>
            <a:off x="7604533" y="2932554"/>
            <a:ext cx="1107996" cy="369332"/>
          </a:xfrm>
          <a:prstGeom prst="rect">
            <a:avLst/>
          </a:prstGeom>
          <a:noFill/>
        </p:spPr>
        <p:txBody>
          <a:bodyPr wrap="none" rtlCol="0">
            <a:spAutoFit/>
          </a:bodyPr>
          <a:lstStyle/>
          <a:p>
            <a:r>
              <a:rPr lang="en-US" altLang="zh-CN" i="0" dirty="0">
                <a:solidFill>
                  <a:schemeClr val="accent1"/>
                </a:solidFill>
                <a:latin typeface="Century Gothic" panose="020B0502020202020204" pitchFamily="34" charset="0"/>
              </a:rPr>
              <a:t>510 lines</a:t>
            </a:r>
            <a:endParaRPr lang="zh-CN" altLang="en-US" i="0" dirty="0">
              <a:solidFill>
                <a:schemeClr val="accent1"/>
              </a:solidFill>
              <a:latin typeface="Century Gothic" panose="020B0502020202020204" pitchFamily="34" charset="0"/>
            </a:endParaRPr>
          </a:p>
        </p:txBody>
      </p:sp>
      <p:sp>
        <p:nvSpPr>
          <p:cNvPr id="11" name="矩形 10">
            <a:extLst>
              <a:ext uri="{FF2B5EF4-FFF2-40B4-BE49-F238E27FC236}">
                <a16:creationId xmlns:a16="http://schemas.microsoft.com/office/drawing/2014/main" id="{16CB1082-B751-4C13-B46E-FC6FCD663423}"/>
              </a:ext>
            </a:extLst>
          </p:cNvPr>
          <p:cNvSpPr/>
          <p:nvPr/>
        </p:nvSpPr>
        <p:spPr>
          <a:xfrm>
            <a:off x="6015465" y="3579603"/>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p</a:t>
            </a:r>
            <a:endParaRPr lang="zh-CN" altLang="en-US" sz="1400" dirty="0"/>
          </a:p>
        </p:txBody>
      </p:sp>
      <p:sp>
        <p:nvSpPr>
          <p:cNvPr id="12" name="矩形 11">
            <a:extLst>
              <a:ext uri="{FF2B5EF4-FFF2-40B4-BE49-F238E27FC236}">
                <a16:creationId xmlns:a16="http://schemas.microsoft.com/office/drawing/2014/main" id="{806407DF-43A1-49DA-8004-0876602E5071}"/>
              </a:ext>
            </a:extLst>
          </p:cNvPr>
          <p:cNvSpPr/>
          <p:nvPr/>
        </p:nvSpPr>
        <p:spPr>
          <a:xfrm>
            <a:off x="6015465" y="3802240"/>
            <a:ext cx="1272209" cy="222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l1</a:t>
            </a:r>
            <a:endParaRPr lang="zh-CN" altLang="en-US" sz="1400" dirty="0"/>
          </a:p>
        </p:txBody>
      </p:sp>
      <p:sp>
        <p:nvSpPr>
          <p:cNvPr id="13" name="TextBox 12">
            <a:extLst>
              <a:ext uri="{FF2B5EF4-FFF2-40B4-BE49-F238E27FC236}">
                <a16:creationId xmlns:a16="http://schemas.microsoft.com/office/drawing/2014/main" id="{A901EE3C-7404-468C-B93D-CEC9B3B89862}"/>
              </a:ext>
            </a:extLst>
          </p:cNvPr>
          <p:cNvSpPr txBox="1"/>
          <p:nvPr/>
        </p:nvSpPr>
        <p:spPr>
          <a:xfrm>
            <a:off x="5673576" y="2109412"/>
            <a:ext cx="2621295" cy="369332"/>
          </a:xfrm>
          <a:prstGeom prst="rect">
            <a:avLst/>
          </a:prstGeom>
          <a:noFill/>
        </p:spPr>
        <p:txBody>
          <a:bodyPr wrap="none" rtlCol="0">
            <a:spAutoFit/>
          </a:bodyPr>
          <a:lstStyle/>
          <a:p>
            <a:r>
              <a:rPr lang="en-US" altLang="zh-CN" b="0" i="0" dirty="0" smtClean="0">
                <a:solidFill>
                  <a:schemeClr val="tx1"/>
                </a:solidFill>
                <a:latin typeface="Arial" panose="020B0604020202020204" pitchFamily="34" charset="0"/>
                <a:cs typeface="Arial" panose="020B0604020202020204" pitchFamily="34" charset="0"/>
              </a:rPr>
              <a:t>Fully Associative Cache</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79BB39B-06E0-4948-8873-7C4878C5EC5F}"/>
              </a:ext>
            </a:extLst>
          </p:cNvPr>
          <p:cNvSpPr txBox="1"/>
          <p:nvPr/>
        </p:nvSpPr>
        <p:spPr>
          <a:xfrm>
            <a:off x="431471" y="1965961"/>
            <a:ext cx="4363695" cy="2862322"/>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char</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[510], l1, l2, p;</a:t>
            </a:r>
          </a:p>
          <a:p>
            <a:r>
              <a:rPr lang="en-US" altLang="zh-CN" b="1" dirty="0" err="1">
                <a:solidFill>
                  <a:srgbClr val="FFC000"/>
                </a:solidFill>
                <a:latin typeface="Century Gothic" panose="020B0502020202020204" pitchFamily="34" charset="0"/>
              </a:rPr>
              <a:t>reg</a:t>
            </a:r>
            <a:r>
              <a:rPr lang="en-US" altLang="zh-CN" dirty="0">
                <a:solidFill>
                  <a:schemeClr val="tx1"/>
                </a:solidFill>
                <a:latin typeface="Century Gothic" panose="020B0502020202020204" pitchFamily="34" charset="0"/>
              </a:rPr>
              <a:t> char k; </a:t>
            </a:r>
            <a:r>
              <a:rPr lang="en-US" altLang="zh-CN" dirty="0">
                <a:solidFill>
                  <a:srgbClr val="92D050"/>
                </a:solidFill>
                <a:latin typeface="Century Gothic" panose="020B0502020202020204" pitchFamily="34" charset="0"/>
              </a:rPr>
              <a:t>// secret  </a:t>
            </a:r>
          </a:p>
          <a:p>
            <a:r>
              <a:rPr lang="en-US" altLang="zh-CN" dirty="0">
                <a:solidFill>
                  <a:srgbClr val="92D050"/>
                </a:solidFill>
                <a:latin typeface="Century Gothic" panose="020B0502020202020204" pitchFamily="34" charset="0"/>
              </a:rPr>
              <a:t>// </a:t>
            </a:r>
            <a:r>
              <a:rPr lang="en-US" altLang="zh-CN" dirty="0" err="1">
                <a:solidFill>
                  <a:srgbClr val="92D050"/>
                </a:solidFill>
                <a:latin typeface="Century Gothic" panose="020B0502020202020204" pitchFamily="34" charset="0"/>
              </a:rPr>
              <a:t>sbox</a:t>
            </a:r>
            <a:r>
              <a:rPr lang="en-US" altLang="zh-CN" dirty="0">
                <a:solidFill>
                  <a:srgbClr val="92D050"/>
                </a:solidFill>
                <a:latin typeface="Century Gothic" panose="020B0502020202020204" pitchFamily="34" charset="0"/>
              </a:rPr>
              <a:t> preload</a:t>
            </a:r>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for</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reg</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int</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=0;i&lt;510;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+=1) 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a:t>
            </a:r>
          </a:p>
          <a:p>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(p==0)</a:t>
            </a:r>
          </a:p>
          <a:p>
            <a:r>
              <a:rPr lang="en-US" altLang="zh-CN" dirty="0">
                <a:solidFill>
                  <a:schemeClr val="tx1"/>
                </a:solidFill>
                <a:latin typeface="Century Gothic" panose="020B0502020202020204" pitchFamily="34" charset="0"/>
              </a:rPr>
              <a:t>    load l1;</a:t>
            </a:r>
          </a:p>
          <a:p>
            <a:r>
              <a:rPr lang="en-US" altLang="zh-CN" b="1" dirty="0">
                <a:solidFill>
                  <a:srgbClr val="FFC000"/>
                </a:solidFill>
                <a:latin typeface="Century Gothic" panose="020B0502020202020204" pitchFamily="34" charset="0"/>
              </a:rPr>
              <a:t>else</a:t>
            </a:r>
          </a:p>
          <a:p>
            <a:r>
              <a:rPr lang="en-US" altLang="zh-CN" dirty="0">
                <a:solidFill>
                  <a:schemeClr val="tx1"/>
                </a:solidFill>
                <a:latin typeface="Century Gothic" panose="020B0502020202020204" pitchFamily="34" charset="0"/>
              </a:rPr>
              <a:t>    load l2;</a:t>
            </a:r>
          </a:p>
          <a:p>
            <a:r>
              <a:rPr lang="en-US" altLang="zh-CN" b="1" dirty="0">
                <a:solidFill>
                  <a:schemeClr val="tx1"/>
                </a:solidFill>
                <a:latin typeface="Century Gothic" panose="020B0502020202020204" pitchFamily="34" charset="0"/>
              </a:rPr>
              <a:t>load </a:t>
            </a:r>
            <a:r>
              <a:rPr lang="en-US" altLang="zh-CN" b="1" dirty="0" err="1">
                <a:solidFill>
                  <a:schemeClr val="tx1"/>
                </a:solidFill>
                <a:latin typeface="Century Gothic" panose="020B0502020202020204" pitchFamily="34" charset="0"/>
              </a:rPr>
              <a:t>sbox</a:t>
            </a:r>
            <a:r>
              <a:rPr lang="en-US" altLang="zh-CN" b="1" dirty="0">
                <a:solidFill>
                  <a:schemeClr val="tx1"/>
                </a:solidFill>
                <a:latin typeface="Century Gothic" panose="020B0502020202020204" pitchFamily="34" charset="0"/>
              </a:rPr>
              <a:t>[k];</a:t>
            </a:r>
          </a:p>
        </p:txBody>
      </p:sp>
      <p:sp>
        <p:nvSpPr>
          <p:cNvPr id="15" name="TextBox 14">
            <a:extLst>
              <a:ext uri="{FF2B5EF4-FFF2-40B4-BE49-F238E27FC236}">
                <a16:creationId xmlns:a16="http://schemas.microsoft.com/office/drawing/2014/main" id="{D1FB3698-3691-447D-BE7E-ED564E402EFB}"/>
              </a:ext>
            </a:extLst>
          </p:cNvPr>
          <p:cNvSpPr txBox="1"/>
          <p:nvPr/>
        </p:nvSpPr>
        <p:spPr>
          <a:xfrm>
            <a:off x="6015465" y="4327573"/>
            <a:ext cx="1351023" cy="646331"/>
          </a:xfrm>
          <a:prstGeom prst="rect">
            <a:avLst/>
          </a:prstGeom>
          <a:noFill/>
          <a:ln w="12700">
            <a:solidFill>
              <a:srgbClr val="FF0000"/>
            </a:solidFill>
          </a:ln>
        </p:spPr>
        <p:txBody>
          <a:bodyPr wrap="square" rtlCol="0">
            <a:spAutoFit/>
          </a:bodyPr>
          <a:lstStyle/>
          <a:p>
            <a:r>
              <a:rPr lang="en-US" altLang="zh-CN" b="0" i="0" dirty="0">
                <a:solidFill>
                  <a:schemeClr val="tx1"/>
                </a:solidFill>
                <a:latin typeface="Arial" panose="020B0604020202020204" pitchFamily="34" charset="0"/>
                <a:cs typeface="Arial" panose="020B0604020202020204" pitchFamily="34" charset="0"/>
              </a:rPr>
              <a:t>k=0</a:t>
            </a:r>
            <a:r>
              <a:rPr lang="en-US" altLang="zh-CN" dirty="0">
                <a:solidFill>
                  <a:schemeClr val="tx1"/>
                </a:solidFill>
                <a:latin typeface="Arial" panose="020B0604020202020204" pitchFamily="34" charset="0"/>
                <a:cs typeface="Arial" panose="020B0604020202020204" pitchFamily="34" charset="0"/>
              </a:rPr>
              <a:t>:</a:t>
            </a:r>
            <a:r>
              <a:rPr lang="zh-CN" altLang="en-US" dirty="0">
                <a:solidFill>
                  <a:schemeClr val="tx1"/>
                </a:solidFill>
                <a:latin typeface="Arial" panose="020B0604020202020204" pitchFamily="34" charset="0"/>
                <a:cs typeface="Arial" panose="020B0604020202020204" pitchFamily="34" charset="0"/>
              </a:rPr>
              <a:t> </a:t>
            </a:r>
            <a:r>
              <a:rPr lang="en-US" altLang="zh-CN" dirty="0">
                <a:solidFill>
                  <a:schemeClr val="tx1"/>
                </a:solidFill>
                <a:latin typeface="Arial" panose="020B0604020202020204" pitchFamily="34" charset="0"/>
                <a:cs typeface="Arial" panose="020B0604020202020204" pitchFamily="34" charset="0"/>
              </a:rPr>
              <a:t>Miss</a:t>
            </a:r>
            <a:r>
              <a:rPr lang="en-US" altLang="zh-CN" b="0" i="0" dirty="0">
                <a:solidFill>
                  <a:schemeClr val="tx1"/>
                </a:solidFill>
                <a:latin typeface="Arial" panose="020B0604020202020204" pitchFamily="34" charset="0"/>
                <a:cs typeface="Arial" panose="020B0604020202020204" pitchFamily="34" charset="0"/>
              </a:rPr>
              <a:t> </a:t>
            </a:r>
            <a:endParaRPr lang="en-US" altLang="zh-CN" dirty="0">
              <a:solidFill>
                <a:schemeClr val="tx1"/>
              </a:solidFill>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k</a:t>
            </a:r>
            <a:r>
              <a:rPr lang="en-US" altLang="zh-CN" b="0" i="0" dirty="0" smtClean="0">
                <a:solidFill>
                  <a:schemeClr val="tx1"/>
                </a:solidFill>
                <a:latin typeface="Arial" panose="020B0604020202020204" pitchFamily="34" charset="0"/>
                <a:cs typeface="Arial" panose="020B0604020202020204" pitchFamily="34" charset="0"/>
              </a:rPr>
              <a:t>!=</a:t>
            </a:r>
            <a:r>
              <a:rPr lang="en-US" altLang="zh-CN" b="0" i="0" dirty="0">
                <a:solidFill>
                  <a:schemeClr val="tx1"/>
                </a:solidFill>
                <a:latin typeface="Arial" panose="020B0604020202020204" pitchFamily="34" charset="0"/>
                <a:cs typeface="Arial" panose="020B0604020202020204" pitchFamily="34" charset="0"/>
              </a:rPr>
              <a:t>0: Hit</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8" name="标题 1">
            <a:extLst>
              <a:ext uri="{FF2B5EF4-FFF2-40B4-BE49-F238E27FC236}">
                <a16:creationId xmlns:a16="http://schemas.microsoft.com/office/drawing/2014/main" id="{1C69877D-7796-4297-83AD-7B286AE44CA5}"/>
              </a:ext>
            </a:extLst>
          </p:cNvPr>
          <p:cNvSpPr>
            <a:spLocks noGrp="1"/>
          </p:cNvSpPr>
          <p:nvPr>
            <p:ph type="title"/>
          </p:nvPr>
        </p:nvSpPr>
        <p:spPr/>
        <p:txBody>
          <a:bodyPr/>
          <a:lstStyle/>
          <a:p>
            <a:r>
              <a:rPr lang="en-US" altLang="zh-CN" dirty="0"/>
              <a:t>Motivating Example</a:t>
            </a:r>
            <a:endParaRPr lang="zh-CN" altLang="en-US" dirty="0"/>
          </a:p>
        </p:txBody>
      </p:sp>
      <p:sp>
        <p:nvSpPr>
          <p:cNvPr id="16" name="TextBox 15"/>
          <p:cNvSpPr txBox="1"/>
          <p:nvPr/>
        </p:nvSpPr>
        <p:spPr>
          <a:xfrm>
            <a:off x="5112069" y="908678"/>
            <a:ext cx="3600460" cy="369332"/>
          </a:xfrm>
          <a:prstGeom prst="rect">
            <a:avLst/>
          </a:prstGeom>
          <a:noFill/>
        </p:spPr>
        <p:txBody>
          <a:bodyPr wrap="square" rtlCol="0">
            <a:spAutoFit/>
          </a:bodyPr>
          <a:lstStyle/>
          <a:p>
            <a:pPr algn="r"/>
            <a:r>
              <a:rPr lang="en-US" i="1" dirty="0" smtClean="0">
                <a:solidFill>
                  <a:srgbClr val="FF0000"/>
                </a:solidFill>
                <a:effectLst>
                  <a:outerShdw blurRad="38100" dist="38100" dir="2700000" algn="tl">
                    <a:srgbClr val="000000">
                      <a:alpha val="43137"/>
                    </a:srgbClr>
                  </a:outerShdw>
                </a:effectLst>
                <a:latin typeface="Comic Sans MS" panose="030F0702030302020204" pitchFamily="66" charset="0"/>
              </a:rPr>
              <a:t>Under speculative execution</a:t>
            </a:r>
            <a:endParaRPr lang="en-US"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9" name="Rectangle 18"/>
          <p:cNvSpPr/>
          <p:nvPr/>
        </p:nvSpPr>
        <p:spPr bwMode="auto">
          <a:xfrm>
            <a:off x="474599" y="4509138"/>
            <a:ext cx="4457447" cy="271692"/>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ndParaRPr>
          </a:p>
        </p:txBody>
      </p:sp>
    </p:spTree>
    <p:extLst>
      <p:ext uri="{BB962C8B-B14F-4D97-AF65-F5344CB8AC3E}">
        <p14:creationId xmlns:p14="http://schemas.microsoft.com/office/powerpoint/2010/main" val="314980240"/>
      </p:ext>
    </p:extLst>
  </p:cSld>
  <p:clrMapOvr>
    <a:masterClrMapping/>
  </p:clrMapOvr>
  <mc:AlternateContent xmlns:mc="http://schemas.openxmlformats.org/markup-compatibility/2006">
    <mc:Choice xmlns:p159="http://schemas.microsoft.com/office/powerpoint/2015/09/main" xmlns="" Requires="p159">
      <p:transition spd="slow">
        <p159:morph option="byWor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880B18-1D52-4DF3-8B94-ED56333A056E}"/>
              </a:ext>
            </a:extLst>
          </p:cNvPr>
          <p:cNvSpPr>
            <a:spLocks noGrp="1"/>
          </p:cNvSpPr>
          <p:nvPr>
            <p:ph type="title"/>
          </p:nvPr>
        </p:nvSpPr>
        <p:spPr/>
        <p:txBody>
          <a:bodyPr/>
          <a:lstStyle/>
          <a:p>
            <a:r>
              <a:rPr lang="en-US" altLang="zh-CN" dirty="0"/>
              <a:t>Speculative Abstract </a:t>
            </a:r>
            <a:r>
              <a:rPr lang="en-US" altLang="zh-CN" dirty="0" smtClean="0"/>
              <a:t>Interpretation</a:t>
            </a:r>
            <a:endParaRPr lang="zh-CN" altLang="en-US" dirty="0"/>
          </a:p>
        </p:txBody>
      </p:sp>
      <p:grpSp>
        <p:nvGrpSpPr>
          <p:cNvPr id="10" name="组合 9">
            <a:extLst>
              <a:ext uri="{FF2B5EF4-FFF2-40B4-BE49-F238E27FC236}">
                <a16:creationId xmlns:a16="http://schemas.microsoft.com/office/drawing/2014/main" id="{518E7314-7F2D-415B-A3A5-A0D72BF1E593}"/>
              </a:ext>
            </a:extLst>
          </p:cNvPr>
          <p:cNvGrpSpPr/>
          <p:nvPr/>
        </p:nvGrpSpPr>
        <p:grpSpPr>
          <a:xfrm>
            <a:off x="71425" y="1011329"/>
            <a:ext cx="9127821" cy="6094781"/>
            <a:chOff x="-333307" y="154078"/>
            <a:chExt cx="9873396" cy="5755776"/>
          </a:xfrm>
        </p:grpSpPr>
        <p:graphicFrame>
          <p:nvGraphicFramePr>
            <p:cNvPr id="3" name="图示 2">
              <a:extLst>
                <a:ext uri="{FF2B5EF4-FFF2-40B4-BE49-F238E27FC236}">
                  <a16:creationId xmlns:a16="http://schemas.microsoft.com/office/drawing/2014/main" id="{C4EFA454-661C-475D-A5E3-DA774E39779C}"/>
                </a:ext>
              </a:extLst>
            </p:cNvPr>
            <p:cNvGraphicFramePr/>
            <p:nvPr>
              <p:extLst/>
            </p:nvPr>
          </p:nvGraphicFramePr>
          <p:xfrm>
            <a:off x="1953578" y="154078"/>
            <a:ext cx="7586511" cy="3771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EC5AB273-185F-4921-A2DD-143C0FF5E3D2}"/>
                </a:ext>
              </a:extLst>
            </p:cNvPr>
            <p:cNvGraphicFramePr/>
            <p:nvPr>
              <p:extLst>
                <p:ext uri="{D42A27DB-BD31-4B8C-83A1-F6EECF244321}">
                  <p14:modId xmlns:p14="http://schemas.microsoft.com/office/powerpoint/2010/main" val="358653944"/>
                </p:ext>
              </p:extLst>
            </p:nvPr>
          </p:nvGraphicFramePr>
          <p:xfrm>
            <a:off x="-333307" y="3343744"/>
            <a:ext cx="2607315" cy="15747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14">
              <a:extLst>
                <a:ext uri="{FF2B5EF4-FFF2-40B4-BE49-F238E27FC236}">
                  <a16:creationId xmlns:a16="http://schemas.microsoft.com/office/drawing/2014/main" id="{046F6C13-510D-4F2F-9ECB-D8064D9CE826}"/>
                </a:ext>
              </a:extLst>
            </p:cNvPr>
            <p:cNvPicPr>
              <a:picLocks noChangeAspect="1"/>
            </p:cNvPicPr>
            <p:nvPr/>
          </p:nvPicPr>
          <p:blipFill>
            <a:blip r:embed="rId13">
              <a:duotone>
                <a:prstClr val="black"/>
                <a:srgbClr val="315B7E">
                  <a:tint val="45000"/>
                  <a:satMod val="400000"/>
                </a:srgbClr>
              </a:duotone>
              <a:extLst>
                <a:ext uri="{BEBA8EAE-BF5A-486C-A8C5-ECC9F3942E4B}">
                  <a14:imgProps xmlns:a14="http://schemas.microsoft.com/office/drawing/2010/main">
                    <a14:imgLayer r:embed="rId14">
                      <a14:imgEffect>
                        <a14:backgroundRemoval t="0" b="100000" l="1758" r="97461"/>
                      </a14:imgEffect>
                    </a14:imgLayer>
                  </a14:imgProps>
                </a:ext>
              </a:extLst>
            </a:blip>
            <a:stretch>
              <a:fillRect/>
            </a:stretch>
          </p:blipFill>
          <p:spPr>
            <a:xfrm>
              <a:off x="711905" y="2826861"/>
              <a:ext cx="516885" cy="516885"/>
            </a:xfrm>
            <a:prstGeom prst="rect">
              <a:avLst/>
            </a:prstGeom>
          </p:spPr>
        </p:pic>
        <p:pic>
          <p:nvPicPr>
            <p:cNvPr id="6" name="Picture 4" descr="Image result for configuration file logo">
              <a:extLst>
                <a:ext uri="{FF2B5EF4-FFF2-40B4-BE49-F238E27FC236}">
                  <a16:creationId xmlns:a16="http://schemas.microsoft.com/office/drawing/2014/main" id="{A2C60ADC-93F2-4A8A-8553-16B83A210356}"/>
                </a:ext>
              </a:extLst>
            </p:cNvPr>
            <p:cNvPicPr>
              <a:picLocks noChangeAspect="1" noChangeArrowheads="1"/>
            </p:cNvPicPr>
            <p:nvPr/>
          </p:nvPicPr>
          <p:blipFill rotWithShape="1">
            <a:blip r:embed="rId15">
              <a:clrChange>
                <a:clrFrom>
                  <a:srgbClr val="2377B2"/>
                </a:clrFrom>
                <a:clrTo>
                  <a:srgbClr val="2377B2">
                    <a:alpha val="0"/>
                  </a:srgbClr>
                </a:clrTo>
              </a:clrChange>
              <a:duotone>
                <a:schemeClr val="accent1">
                  <a:shade val="45000"/>
                  <a:satMod val="135000"/>
                </a:schemeClr>
                <a:prstClr val="white"/>
              </a:duotone>
              <a:extLst>
                <a:ext uri="{BEBA8EAE-BF5A-486C-A8C5-ECC9F3942E4B}">
                  <a14:imgProps xmlns:a14="http://schemas.microsoft.com/office/drawing/2010/main">
                    <a14:imgLayer r:embed="rId16">
                      <a14:imgEffect>
                        <a14:backgroundRemoval t="15625" b="84570" l="19141" r="78711">
                          <a14:foregroundMark x1="39063" y1="38672" x2="39063" y2="38672"/>
                          <a14:foregroundMark x1="31250" y1="54688" x2="31250" y2="54688"/>
                          <a14:foregroundMark x1="36719" y1="36133" x2="36719" y2="37695"/>
                          <a14:backgroundMark x1="22070" y1="33984" x2="22070" y2="33984"/>
                          <a14:backgroundMark x1="20703" y1="25000" x2="25977" y2="31055"/>
                        </a14:backgroundRemoval>
                      </a14:imgEffect>
                    </a14:imgLayer>
                  </a14:imgProps>
                </a:ext>
                <a:ext uri="{28A0092B-C50C-407E-A947-70E740481C1C}">
                  <a14:useLocalDpi xmlns:a14="http://schemas.microsoft.com/office/drawing/2010/main" val="0"/>
                </a:ext>
              </a:extLst>
            </a:blip>
            <a:srcRect l="21829" t="16333" r="21852" b="16462"/>
            <a:stretch/>
          </p:blipFill>
          <p:spPr bwMode="auto">
            <a:xfrm>
              <a:off x="2542317" y="4031574"/>
              <a:ext cx="433180" cy="516885"/>
            </a:xfrm>
            <a:prstGeom prst="rect">
              <a:avLst/>
            </a:prstGeom>
            <a:noFill/>
            <a:extLst>
              <a:ext uri="{909E8E84-426E-40DD-AFC4-6F175D3DCCD1}">
                <a14:hiddenFill xmlns:a14="http://schemas.microsoft.com/office/drawing/2010/main">
                  <a:solidFill>
                    <a:srgbClr val="FFFFFF"/>
                  </a:solidFill>
                </a14:hiddenFill>
              </a:ext>
            </a:extLst>
          </p:spPr>
        </p:pic>
        <p:sp>
          <p:nvSpPr>
            <p:cNvPr id="7" name="箭头: 下 6">
              <a:extLst>
                <a:ext uri="{FF2B5EF4-FFF2-40B4-BE49-F238E27FC236}">
                  <a16:creationId xmlns:a16="http://schemas.microsoft.com/office/drawing/2014/main" id="{417F34E5-62BE-49AB-923D-C4C0650667FE}"/>
                </a:ext>
              </a:extLst>
            </p:cNvPr>
            <p:cNvSpPr/>
            <p:nvPr/>
          </p:nvSpPr>
          <p:spPr>
            <a:xfrm>
              <a:off x="913034" y="3374473"/>
              <a:ext cx="45719" cy="31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环形 7">
              <a:extLst>
                <a:ext uri="{FF2B5EF4-FFF2-40B4-BE49-F238E27FC236}">
                  <a16:creationId xmlns:a16="http://schemas.microsoft.com/office/drawing/2014/main" id="{D04324F9-A39B-4EA1-A659-F68591E6A1F1}"/>
                </a:ext>
              </a:extLst>
            </p:cNvPr>
            <p:cNvSpPr/>
            <p:nvPr/>
          </p:nvSpPr>
          <p:spPr>
            <a:xfrm rot="4055219">
              <a:off x="986783" y="3829882"/>
              <a:ext cx="2079972" cy="2079972"/>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箭头: 下 8">
              <a:extLst>
                <a:ext uri="{FF2B5EF4-FFF2-40B4-BE49-F238E27FC236}">
                  <a16:creationId xmlns:a16="http://schemas.microsoft.com/office/drawing/2014/main" id="{D31775FE-6913-44EF-83B1-C6DAE0628407}"/>
                </a:ext>
              </a:extLst>
            </p:cNvPr>
            <p:cNvSpPr/>
            <p:nvPr/>
          </p:nvSpPr>
          <p:spPr>
            <a:xfrm rot="13144259">
              <a:off x="3049092" y="3558816"/>
              <a:ext cx="45719" cy="437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7749728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880B18-1D52-4DF3-8B94-ED56333A056E}"/>
              </a:ext>
            </a:extLst>
          </p:cNvPr>
          <p:cNvSpPr>
            <a:spLocks noGrp="1"/>
          </p:cNvSpPr>
          <p:nvPr>
            <p:ph type="title"/>
          </p:nvPr>
        </p:nvSpPr>
        <p:spPr/>
        <p:txBody>
          <a:bodyPr/>
          <a:lstStyle/>
          <a:p>
            <a:r>
              <a:rPr lang="en-US" altLang="zh-CN" dirty="0"/>
              <a:t>Speculative Abstract </a:t>
            </a:r>
            <a:r>
              <a:rPr lang="en-US" altLang="zh-CN" dirty="0" smtClean="0"/>
              <a:t>Interpretation</a:t>
            </a:r>
            <a:endParaRPr lang="zh-CN" altLang="en-US" dirty="0"/>
          </a:p>
        </p:txBody>
      </p:sp>
      <p:grpSp>
        <p:nvGrpSpPr>
          <p:cNvPr id="10" name="组合 9">
            <a:extLst>
              <a:ext uri="{FF2B5EF4-FFF2-40B4-BE49-F238E27FC236}">
                <a16:creationId xmlns:a16="http://schemas.microsoft.com/office/drawing/2014/main" id="{518E7314-7F2D-415B-A3A5-A0D72BF1E593}"/>
              </a:ext>
            </a:extLst>
          </p:cNvPr>
          <p:cNvGrpSpPr/>
          <p:nvPr/>
        </p:nvGrpSpPr>
        <p:grpSpPr>
          <a:xfrm>
            <a:off x="71425" y="1011329"/>
            <a:ext cx="9127821" cy="6094781"/>
            <a:chOff x="-333307" y="154078"/>
            <a:chExt cx="9873396" cy="5755776"/>
          </a:xfrm>
        </p:grpSpPr>
        <p:graphicFrame>
          <p:nvGraphicFramePr>
            <p:cNvPr id="3" name="图示 2">
              <a:extLst>
                <a:ext uri="{FF2B5EF4-FFF2-40B4-BE49-F238E27FC236}">
                  <a16:creationId xmlns:a16="http://schemas.microsoft.com/office/drawing/2014/main" id="{C4EFA454-661C-475D-A5E3-DA774E39779C}"/>
                </a:ext>
              </a:extLst>
            </p:cNvPr>
            <p:cNvGraphicFramePr/>
            <p:nvPr>
              <p:extLst>
                <p:ext uri="{D42A27DB-BD31-4B8C-83A1-F6EECF244321}">
                  <p14:modId xmlns:p14="http://schemas.microsoft.com/office/powerpoint/2010/main" val="1619318170"/>
                </p:ext>
              </p:extLst>
            </p:nvPr>
          </p:nvGraphicFramePr>
          <p:xfrm>
            <a:off x="1953578" y="154078"/>
            <a:ext cx="7586511" cy="3771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EC5AB273-185F-4921-A2DD-143C0FF5E3D2}"/>
                </a:ext>
              </a:extLst>
            </p:cNvPr>
            <p:cNvGraphicFramePr/>
            <p:nvPr>
              <p:extLst>
                <p:ext uri="{D42A27DB-BD31-4B8C-83A1-F6EECF244321}">
                  <p14:modId xmlns:p14="http://schemas.microsoft.com/office/powerpoint/2010/main" val="31415657"/>
                </p:ext>
              </p:extLst>
            </p:nvPr>
          </p:nvGraphicFramePr>
          <p:xfrm>
            <a:off x="-333307" y="3343747"/>
            <a:ext cx="2607315" cy="15747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14">
              <a:extLst>
                <a:ext uri="{FF2B5EF4-FFF2-40B4-BE49-F238E27FC236}">
                  <a16:creationId xmlns:a16="http://schemas.microsoft.com/office/drawing/2014/main" id="{046F6C13-510D-4F2F-9ECB-D8064D9CE826}"/>
                </a:ext>
              </a:extLst>
            </p:cNvPr>
            <p:cNvPicPr>
              <a:picLocks noChangeAspect="1"/>
            </p:cNvPicPr>
            <p:nvPr/>
          </p:nvPicPr>
          <p:blipFill>
            <a:blip r:embed="rId13">
              <a:duotone>
                <a:prstClr val="black"/>
                <a:srgbClr val="315B7E">
                  <a:tint val="45000"/>
                  <a:satMod val="400000"/>
                </a:srgbClr>
              </a:duotone>
              <a:extLst>
                <a:ext uri="{BEBA8EAE-BF5A-486C-A8C5-ECC9F3942E4B}">
                  <a14:imgProps xmlns:a14="http://schemas.microsoft.com/office/drawing/2010/main">
                    <a14:imgLayer r:embed="rId14">
                      <a14:imgEffect>
                        <a14:backgroundRemoval t="0" b="100000" l="1758" r="97461"/>
                      </a14:imgEffect>
                    </a14:imgLayer>
                  </a14:imgProps>
                </a:ext>
              </a:extLst>
            </a:blip>
            <a:stretch>
              <a:fillRect/>
            </a:stretch>
          </p:blipFill>
          <p:spPr>
            <a:xfrm>
              <a:off x="711910" y="2826863"/>
              <a:ext cx="516885" cy="516885"/>
            </a:xfrm>
            <a:prstGeom prst="rect">
              <a:avLst/>
            </a:prstGeom>
          </p:spPr>
        </p:pic>
        <p:pic>
          <p:nvPicPr>
            <p:cNvPr id="6" name="Picture 4" descr="Image result for configuration file logo">
              <a:extLst>
                <a:ext uri="{FF2B5EF4-FFF2-40B4-BE49-F238E27FC236}">
                  <a16:creationId xmlns:a16="http://schemas.microsoft.com/office/drawing/2014/main" id="{A2C60ADC-93F2-4A8A-8553-16B83A210356}"/>
                </a:ext>
              </a:extLst>
            </p:cNvPr>
            <p:cNvPicPr>
              <a:picLocks noChangeAspect="1" noChangeArrowheads="1"/>
            </p:cNvPicPr>
            <p:nvPr/>
          </p:nvPicPr>
          <p:blipFill rotWithShape="1">
            <a:blip r:embed="rId15">
              <a:clrChange>
                <a:clrFrom>
                  <a:srgbClr val="2377B2"/>
                </a:clrFrom>
                <a:clrTo>
                  <a:srgbClr val="2377B2">
                    <a:alpha val="0"/>
                  </a:srgbClr>
                </a:clrTo>
              </a:clrChange>
              <a:duotone>
                <a:schemeClr val="accent1">
                  <a:shade val="45000"/>
                  <a:satMod val="135000"/>
                </a:schemeClr>
                <a:prstClr val="white"/>
              </a:duotone>
              <a:extLst>
                <a:ext uri="{BEBA8EAE-BF5A-486C-A8C5-ECC9F3942E4B}">
                  <a14:imgProps xmlns:a14="http://schemas.microsoft.com/office/drawing/2010/main">
                    <a14:imgLayer r:embed="rId16">
                      <a14:imgEffect>
                        <a14:backgroundRemoval t="15625" b="84570" l="19141" r="78711">
                          <a14:foregroundMark x1="39063" y1="38672" x2="39063" y2="38672"/>
                          <a14:foregroundMark x1="31250" y1="54688" x2="31250" y2="54688"/>
                          <a14:foregroundMark x1="36719" y1="36133" x2="36719" y2="37695"/>
                          <a14:backgroundMark x1="22070" y1="33984" x2="22070" y2="33984"/>
                          <a14:backgroundMark x1="20703" y1="25000" x2="25977" y2="31055"/>
                        </a14:backgroundRemoval>
                      </a14:imgEffect>
                    </a14:imgLayer>
                  </a14:imgProps>
                </a:ext>
                <a:ext uri="{28A0092B-C50C-407E-A947-70E740481C1C}">
                  <a14:useLocalDpi xmlns:a14="http://schemas.microsoft.com/office/drawing/2010/main" val="0"/>
                </a:ext>
              </a:extLst>
            </a:blip>
            <a:srcRect l="21829" t="16333" r="21852" b="16462"/>
            <a:stretch/>
          </p:blipFill>
          <p:spPr bwMode="auto">
            <a:xfrm>
              <a:off x="2542317" y="4031574"/>
              <a:ext cx="433180" cy="516885"/>
            </a:xfrm>
            <a:prstGeom prst="rect">
              <a:avLst/>
            </a:prstGeom>
            <a:noFill/>
            <a:extLst>
              <a:ext uri="{909E8E84-426E-40DD-AFC4-6F175D3DCCD1}">
                <a14:hiddenFill xmlns:a14="http://schemas.microsoft.com/office/drawing/2010/main">
                  <a:solidFill>
                    <a:srgbClr val="FFFFFF"/>
                  </a:solidFill>
                </a14:hiddenFill>
              </a:ext>
            </a:extLst>
          </p:spPr>
        </p:pic>
        <p:sp>
          <p:nvSpPr>
            <p:cNvPr id="7" name="箭头: 下 6">
              <a:extLst>
                <a:ext uri="{FF2B5EF4-FFF2-40B4-BE49-F238E27FC236}">
                  <a16:creationId xmlns:a16="http://schemas.microsoft.com/office/drawing/2014/main" id="{417F34E5-62BE-49AB-923D-C4C0650667FE}"/>
                </a:ext>
              </a:extLst>
            </p:cNvPr>
            <p:cNvSpPr/>
            <p:nvPr/>
          </p:nvSpPr>
          <p:spPr>
            <a:xfrm>
              <a:off x="913038" y="3374473"/>
              <a:ext cx="45719" cy="31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环形 7">
              <a:extLst>
                <a:ext uri="{FF2B5EF4-FFF2-40B4-BE49-F238E27FC236}">
                  <a16:creationId xmlns:a16="http://schemas.microsoft.com/office/drawing/2014/main" id="{D04324F9-A39B-4EA1-A659-F68591E6A1F1}"/>
                </a:ext>
              </a:extLst>
            </p:cNvPr>
            <p:cNvSpPr/>
            <p:nvPr/>
          </p:nvSpPr>
          <p:spPr>
            <a:xfrm rot="4055219">
              <a:off x="1015946" y="3829882"/>
              <a:ext cx="2079972" cy="2079972"/>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箭头: 下 8">
              <a:extLst>
                <a:ext uri="{FF2B5EF4-FFF2-40B4-BE49-F238E27FC236}">
                  <a16:creationId xmlns:a16="http://schemas.microsoft.com/office/drawing/2014/main" id="{D31775FE-6913-44EF-83B1-C6DAE0628407}"/>
                </a:ext>
              </a:extLst>
            </p:cNvPr>
            <p:cNvSpPr/>
            <p:nvPr/>
          </p:nvSpPr>
          <p:spPr>
            <a:xfrm rot="13144259">
              <a:off x="3049092" y="3558816"/>
              <a:ext cx="45719" cy="437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a:extLst>
              <a:ext uri="{FF2B5EF4-FFF2-40B4-BE49-F238E27FC236}">
                <a16:creationId xmlns:a16="http://schemas.microsoft.com/office/drawing/2014/main" id="{3CE17439-CDBF-44F8-80CB-ABE577DEB483}"/>
              </a:ext>
            </a:extLst>
          </p:cNvPr>
          <p:cNvSpPr txBox="1"/>
          <p:nvPr/>
        </p:nvSpPr>
        <p:spPr>
          <a:xfrm>
            <a:off x="6682773" y="1808793"/>
            <a:ext cx="2016899" cy="400110"/>
          </a:xfrm>
          <a:prstGeom prst="rect">
            <a:avLst/>
          </a:prstGeom>
          <a:noFill/>
        </p:spPr>
        <p:txBody>
          <a:bodyPr wrap="none" rtlCol="0">
            <a:spAutoFit/>
          </a:bodyPr>
          <a:lstStyle/>
          <a:p>
            <a:r>
              <a:rPr lang="en-US" altLang="zh-CN" sz="2000" b="1" i="0" dirty="0">
                <a:solidFill>
                  <a:srgbClr val="FF0000"/>
                </a:solidFill>
                <a:effectLst>
                  <a:outerShdw blurRad="38100" dist="38100" dir="2700000" algn="tl">
                    <a:srgbClr val="000000">
                      <a:alpha val="43137"/>
                    </a:srgbClr>
                  </a:outerShdw>
                </a:effectLst>
                <a:latin typeface="Comic Sans MS" panose="030F0702030302020204" pitchFamily="66" charset="0"/>
              </a:rPr>
              <a:t>Cache Analysis</a:t>
            </a:r>
            <a:endParaRPr lang="zh-CN" altLang="en-US" sz="2000" b="1" i="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657728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880B18-1D52-4DF3-8B94-ED56333A056E}"/>
              </a:ext>
            </a:extLst>
          </p:cNvPr>
          <p:cNvSpPr>
            <a:spLocks noGrp="1"/>
          </p:cNvSpPr>
          <p:nvPr>
            <p:ph type="title"/>
          </p:nvPr>
        </p:nvSpPr>
        <p:spPr/>
        <p:txBody>
          <a:bodyPr/>
          <a:lstStyle/>
          <a:p>
            <a:r>
              <a:rPr lang="en-US" altLang="zh-CN" dirty="0"/>
              <a:t>Speculative Abstract </a:t>
            </a:r>
            <a:r>
              <a:rPr lang="en-US" altLang="zh-CN" dirty="0" smtClean="0"/>
              <a:t>Interpretation</a:t>
            </a:r>
            <a:endParaRPr lang="zh-CN" altLang="en-US" dirty="0"/>
          </a:p>
        </p:txBody>
      </p:sp>
      <p:grpSp>
        <p:nvGrpSpPr>
          <p:cNvPr id="10" name="组合 9">
            <a:extLst>
              <a:ext uri="{FF2B5EF4-FFF2-40B4-BE49-F238E27FC236}">
                <a16:creationId xmlns:a16="http://schemas.microsoft.com/office/drawing/2014/main" id="{518E7314-7F2D-415B-A3A5-A0D72BF1E593}"/>
              </a:ext>
            </a:extLst>
          </p:cNvPr>
          <p:cNvGrpSpPr/>
          <p:nvPr/>
        </p:nvGrpSpPr>
        <p:grpSpPr>
          <a:xfrm>
            <a:off x="71425" y="1011329"/>
            <a:ext cx="9127821" cy="6094781"/>
            <a:chOff x="-333307" y="154078"/>
            <a:chExt cx="9873396" cy="5755776"/>
          </a:xfrm>
        </p:grpSpPr>
        <p:graphicFrame>
          <p:nvGraphicFramePr>
            <p:cNvPr id="3" name="图示 2">
              <a:extLst>
                <a:ext uri="{FF2B5EF4-FFF2-40B4-BE49-F238E27FC236}">
                  <a16:creationId xmlns:a16="http://schemas.microsoft.com/office/drawing/2014/main" id="{C4EFA454-661C-475D-A5E3-DA774E39779C}"/>
                </a:ext>
              </a:extLst>
            </p:cNvPr>
            <p:cNvGraphicFramePr/>
            <p:nvPr>
              <p:extLst>
                <p:ext uri="{D42A27DB-BD31-4B8C-83A1-F6EECF244321}">
                  <p14:modId xmlns:p14="http://schemas.microsoft.com/office/powerpoint/2010/main" val="2929586461"/>
                </p:ext>
              </p:extLst>
            </p:nvPr>
          </p:nvGraphicFramePr>
          <p:xfrm>
            <a:off x="1953578" y="154078"/>
            <a:ext cx="7586511" cy="3771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EC5AB273-185F-4921-A2DD-143C0FF5E3D2}"/>
                </a:ext>
              </a:extLst>
            </p:cNvPr>
            <p:cNvGraphicFramePr/>
            <p:nvPr>
              <p:extLst>
                <p:ext uri="{D42A27DB-BD31-4B8C-83A1-F6EECF244321}">
                  <p14:modId xmlns:p14="http://schemas.microsoft.com/office/powerpoint/2010/main" val="101730493"/>
                </p:ext>
              </p:extLst>
            </p:nvPr>
          </p:nvGraphicFramePr>
          <p:xfrm>
            <a:off x="-333307" y="3343747"/>
            <a:ext cx="2607315" cy="15747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14">
              <a:extLst>
                <a:ext uri="{FF2B5EF4-FFF2-40B4-BE49-F238E27FC236}">
                  <a16:creationId xmlns:a16="http://schemas.microsoft.com/office/drawing/2014/main" id="{046F6C13-510D-4F2F-9ECB-D8064D9CE826}"/>
                </a:ext>
              </a:extLst>
            </p:cNvPr>
            <p:cNvPicPr>
              <a:picLocks noChangeAspect="1"/>
            </p:cNvPicPr>
            <p:nvPr/>
          </p:nvPicPr>
          <p:blipFill>
            <a:blip r:embed="rId13">
              <a:duotone>
                <a:prstClr val="black"/>
                <a:srgbClr val="315B7E">
                  <a:tint val="45000"/>
                  <a:satMod val="400000"/>
                </a:srgbClr>
              </a:duotone>
              <a:extLst>
                <a:ext uri="{BEBA8EAE-BF5A-486C-A8C5-ECC9F3942E4B}">
                  <a14:imgProps xmlns:a14="http://schemas.microsoft.com/office/drawing/2010/main">
                    <a14:imgLayer r:embed="rId14">
                      <a14:imgEffect>
                        <a14:backgroundRemoval t="0" b="100000" l="1758" r="97461"/>
                      </a14:imgEffect>
                    </a14:imgLayer>
                  </a14:imgProps>
                </a:ext>
              </a:extLst>
            </a:blip>
            <a:stretch>
              <a:fillRect/>
            </a:stretch>
          </p:blipFill>
          <p:spPr>
            <a:xfrm>
              <a:off x="711910" y="2826863"/>
              <a:ext cx="516885" cy="516885"/>
            </a:xfrm>
            <a:prstGeom prst="rect">
              <a:avLst/>
            </a:prstGeom>
          </p:spPr>
        </p:pic>
        <p:pic>
          <p:nvPicPr>
            <p:cNvPr id="6" name="Picture 4" descr="Image result for configuration file logo">
              <a:extLst>
                <a:ext uri="{FF2B5EF4-FFF2-40B4-BE49-F238E27FC236}">
                  <a16:creationId xmlns:a16="http://schemas.microsoft.com/office/drawing/2014/main" id="{A2C60ADC-93F2-4A8A-8553-16B83A210356}"/>
                </a:ext>
              </a:extLst>
            </p:cNvPr>
            <p:cNvPicPr>
              <a:picLocks noChangeAspect="1" noChangeArrowheads="1"/>
            </p:cNvPicPr>
            <p:nvPr/>
          </p:nvPicPr>
          <p:blipFill rotWithShape="1">
            <a:blip r:embed="rId15">
              <a:clrChange>
                <a:clrFrom>
                  <a:srgbClr val="2377B2"/>
                </a:clrFrom>
                <a:clrTo>
                  <a:srgbClr val="2377B2">
                    <a:alpha val="0"/>
                  </a:srgbClr>
                </a:clrTo>
              </a:clrChange>
              <a:duotone>
                <a:schemeClr val="accent1">
                  <a:shade val="45000"/>
                  <a:satMod val="135000"/>
                </a:schemeClr>
                <a:prstClr val="white"/>
              </a:duotone>
              <a:extLst>
                <a:ext uri="{BEBA8EAE-BF5A-486C-A8C5-ECC9F3942E4B}">
                  <a14:imgProps xmlns:a14="http://schemas.microsoft.com/office/drawing/2010/main">
                    <a14:imgLayer r:embed="rId16">
                      <a14:imgEffect>
                        <a14:backgroundRemoval t="15625" b="84570" l="19141" r="78711">
                          <a14:foregroundMark x1="39063" y1="38672" x2="39063" y2="38672"/>
                          <a14:foregroundMark x1="31250" y1="54688" x2="31250" y2="54688"/>
                          <a14:foregroundMark x1="36719" y1="36133" x2="36719" y2="37695"/>
                          <a14:backgroundMark x1="22070" y1="33984" x2="22070" y2="33984"/>
                          <a14:backgroundMark x1="20703" y1="25000" x2="25977" y2="31055"/>
                        </a14:backgroundRemoval>
                      </a14:imgEffect>
                    </a14:imgLayer>
                  </a14:imgProps>
                </a:ext>
                <a:ext uri="{28A0092B-C50C-407E-A947-70E740481C1C}">
                  <a14:useLocalDpi xmlns:a14="http://schemas.microsoft.com/office/drawing/2010/main" val="0"/>
                </a:ext>
              </a:extLst>
            </a:blip>
            <a:srcRect l="21829" t="16333" r="21852" b="16462"/>
            <a:stretch/>
          </p:blipFill>
          <p:spPr bwMode="auto">
            <a:xfrm>
              <a:off x="2542317" y="4031574"/>
              <a:ext cx="433180" cy="516885"/>
            </a:xfrm>
            <a:prstGeom prst="rect">
              <a:avLst/>
            </a:prstGeom>
            <a:noFill/>
            <a:extLst>
              <a:ext uri="{909E8E84-426E-40DD-AFC4-6F175D3DCCD1}">
                <a14:hiddenFill xmlns:a14="http://schemas.microsoft.com/office/drawing/2010/main">
                  <a:solidFill>
                    <a:srgbClr val="FFFFFF"/>
                  </a:solidFill>
                </a14:hiddenFill>
              </a:ext>
            </a:extLst>
          </p:spPr>
        </p:pic>
        <p:sp>
          <p:nvSpPr>
            <p:cNvPr id="7" name="箭头: 下 6">
              <a:extLst>
                <a:ext uri="{FF2B5EF4-FFF2-40B4-BE49-F238E27FC236}">
                  <a16:creationId xmlns:a16="http://schemas.microsoft.com/office/drawing/2014/main" id="{417F34E5-62BE-49AB-923D-C4C0650667FE}"/>
                </a:ext>
              </a:extLst>
            </p:cNvPr>
            <p:cNvSpPr/>
            <p:nvPr/>
          </p:nvSpPr>
          <p:spPr>
            <a:xfrm>
              <a:off x="913038" y="3374473"/>
              <a:ext cx="45719" cy="31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环形 7">
              <a:extLst>
                <a:ext uri="{FF2B5EF4-FFF2-40B4-BE49-F238E27FC236}">
                  <a16:creationId xmlns:a16="http://schemas.microsoft.com/office/drawing/2014/main" id="{D04324F9-A39B-4EA1-A659-F68591E6A1F1}"/>
                </a:ext>
              </a:extLst>
            </p:cNvPr>
            <p:cNvSpPr/>
            <p:nvPr/>
          </p:nvSpPr>
          <p:spPr>
            <a:xfrm rot="4055219">
              <a:off x="1015947" y="3829882"/>
              <a:ext cx="2079972" cy="2079972"/>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箭头: 下 8">
              <a:extLst>
                <a:ext uri="{FF2B5EF4-FFF2-40B4-BE49-F238E27FC236}">
                  <a16:creationId xmlns:a16="http://schemas.microsoft.com/office/drawing/2014/main" id="{D31775FE-6913-44EF-83B1-C6DAE0628407}"/>
                </a:ext>
              </a:extLst>
            </p:cNvPr>
            <p:cNvSpPr/>
            <p:nvPr/>
          </p:nvSpPr>
          <p:spPr>
            <a:xfrm rot="13144259">
              <a:off x="3049092" y="3558816"/>
              <a:ext cx="45719" cy="437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a:extLst>
              <a:ext uri="{FF2B5EF4-FFF2-40B4-BE49-F238E27FC236}">
                <a16:creationId xmlns:a16="http://schemas.microsoft.com/office/drawing/2014/main" id="{3CE17439-CDBF-44F8-80CB-ABE577DEB483}"/>
              </a:ext>
            </a:extLst>
          </p:cNvPr>
          <p:cNvSpPr txBox="1"/>
          <p:nvPr/>
        </p:nvSpPr>
        <p:spPr>
          <a:xfrm>
            <a:off x="6682773" y="1808793"/>
            <a:ext cx="2202847" cy="400110"/>
          </a:xfrm>
          <a:prstGeom prst="rect">
            <a:avLst/>
          </a:prstGeom>
          <a:noFill/>
        </p:spPr>
        <p:txBody>
          <a:bodyPr wrap="none" rtlCol="0">
            <a:spAutoFit/>
          </a:bodyPr>
          <a:lstStyle/>
          <a:p>
            <a:r>
              <a:rPr lang="en-US" altLang="zh-CN" sz="2000" b="1" i="0" dirty="0" smtClean="0">
                <a:solidFill>
                  <a:srgbClr val="FF0000"/>
                </a:solidFill>
                <a:effectLst>
                  <a:outerShdw blurRad="38100" dist="38100" dir="2700000" algn="tl">
                    <a:srgbClr val="000000">
                      <a:alpha val="43137"/>
                    </a:srgbClr>
                  </a:outerShdw>
                </a:effectLst>
                <a:latin typeface="Comic Sans MS" panose="030F0702030302020204" pitchFamily="66" charset="0"/>
              </a:rPr>
              <a:t>Pipeline </a:t>
            </a:r>
            <a:r>
              <a:rPr lang="en-US" altLang="zh-CN" sz="2000" b="1" i="0" dirty="0">
                <a:solidFill>
                  <a:srgbClr val="FF0000"/>
                </a:solidFill>
                <a:effectLst>
                  <a:outerShdw blurRad="38100" dist="38100" dir="2700000" algn="tl">
                    <a:srgbClr val="000000">
                      <a:alpha val="43137"/>
                    </a:srgbClr>
                  </a:outerShdw>
                </a:effectLst>
                <a:latin typeface="Comic Sans MS" panose="030F0702030302020204" pitchFamily="66" charset="0"/>
              </a:rPr>
              <a:t>Analysis</a:t>
            </a:r>
            <a:endParaRPr lang="zh-CN" altLang="en-US" sz="2000" b="1" i="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887721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EEEC4B4-40E1-4DE9-8CA6-76ADD1F9CD23}"/>
              </a:ext>
            </a:extLst>
          </p:cNvPr>
          <p:cNvGrpSpPr/>
          <p:nvPr/>
        </p:nvGrpSpPr>
        <p:grpSpPr>
          <a:xfrm>
            <a:off x="2715217" y="2250683"/>
            <a:ext cx="3374986" cy="1953038"/>
            <a:chOff x="3620289" y="1997765"/>
            <a:chExt cx="4499980" cy="2604050"/>
          </a:xfrm>
        </p:grpSpPr>
        <p:pic>
          <p:nvPicPr>
            <p:cNvPr id="3" name="Graphic 2">
              <a:extLst>
                <a:ext uri="{FF2B5EF4-FFF2-40B4-BE49-F238E27FC236}">
                  <a16:creationId xmlns:a16="http://schemas.microsoft.com/office/drawing/2014/main" id="{A9A07BEA-C814-4056-94CF-69BF5948A7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20289" y="1997765"/>
              <a:ext cx="1427223" cy="2604049"/>
            </a:xfrm>
            <a:prstGeom prst="rect">
              <a:avLst/>
            </a:prstGeom>
            <a:effectLst/>
          </p:spPr>
        </p:pic>
        <p:pic>
          <p:nvPicPr>
            <p:cNvPr id="7" name="Graphic 6">
              <a:extLst>
                <a:ext uri="{FF2B5EF4-FFF2-40B4-BE49-F238E27FC236}">
                  <a16:creationId xmlns:a16="http://schemas.microsoft.com/office/drawing/2014/main" id="{D61D812D-3CE5-4B38-80A8-ED06C1ADD7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885499" y="1997766"/>
              <a:ext cx="2234770" cy="2604049"/>
            </a:xfrm>
            <a:prstGeom prst="rect">
              <a:avLst/>
            </a:prstGeom>
            <a:effectLst/>
          </p:spPr>
        </p:pic>
      </p:grpSp>
      <p:sp>
        <p:nvSpPr>
          <p:cNvPr id="2" name="Rectangle 1">
            <a:extLst>
              <a:ext uri="{FF2B5EF4-FFF2-40B4-BE49-F238E27FC236}">
                <a16:creationId xmlns:a16="http://schemas.microsoft.com/office/drawing/2014/main" id="{7F458F98-9067-42CC-9445-B7694C31B93A}"/>
              </a:ext>
            </a:extLst>
          </p:cNvPr>
          <p:cNvSpPr/>
          <p:nvPr/>
        </p:nvSpPr>
        <p:spPr>
          <a:xfrm>
            <a:off x="2051678" y="4762922"/>
            <a:ext cx="5334828" cy="646331"/>
          </a:xfrm>
          <a:prstGeom prst="rect">
            <a:avLst/>
          </a:prstGeom>
        </p:spPr>
        <p:txBody>
          <a:bodyPr wrap="square">
            <a:spAutoFit/>
          </a:bodyPr>
          <a:lstStyle/>
          <a:p>
            <a:r>
              <a:rPr lang="en-US" b="1" dirty="0" smtClean="0">
                <a:solidFill>
                  <a:srgbClr val="F70146"/>
                </a:solidFill>
                <a:effectLst>
                  <a:outerShdw blurRad="38100" dist="38100" dir="2700000" algn="tl">
                    <a:srgbClr val="000000">
                      <a:alpha val="43137"/>
                    </a:srgbClr>
                  </a:outerShdw>
                </a:effectLst>
                <a:latin typeface="Comic Sans MS" panose="030F0702030302020204" pitchFamily="66" charset="0"/>
                <a:ea typeface="Microsoft YaHei" panose="020B0503020204020204" pitchFamily="34" charset="-122"/>
                <a:cs typeface="Microsoft GothicNeo" panose="020B0500000101010101" pitchFamily="34" charset="-127"/>
              </a:rPr>
              <a:t>Affected a wide range of x86 </a:t>
            </a:r>
            <a:r>
              <a:rPr lang="en-US" b="1" dirty="0">
                <a:solidFill>
                  <a:srgbClr val="F70146"/>
                </a:solidFill>
                <a:effectLst>
                  <a:outerShdw blurRad="38100" dist="38100" dir="2700000" algn="tl">
                    <a:srgbClr val="000000">
                      <a:alpha val="43137"/>
                    </a:srgbClr>
                  </a:outerShdw>
                </a:effectLst>
                <a:latin typeface="Comic Sans MS" panose="030F0702030302020204" pitchFamily="66" charset="0"/>
                <a:ea typeface="Microsoft YaHei" panose="020B0503020204020204" pitchFamily="34" charset="-122"/>
                <a:cs typeface="Microsoft GothicNeo" panose="020B0500000101010101" pitchFamily="34" charset="-127"/>
              </a:rPr>
              <a:t>processors </a:t>
            </a:r>
          </a:p>
          <a:p>
            <a:pPr algn="ctr"/>
            <a:r>
              <a:rPr lang="en-US" b="1" dirty="0" smtClean="0">
                <a:solidFill>
                  <a:srgbClr val="F70146"/>
                </a:solidFill>
                <a:effectLst>
                  <a:outerShdw blurRad="38100" dist="38100" dir="2700000" algn="tl">
                    <a:srgbClr val="000000">
                      <a:alpha val="43137"/>
                    </a:srgbClr>
                  </a:outerShdw>
                </a:effectLst>
                <a:latin typeface="Comic Sans MS" panose="030F0702030302020204" pitchFamily="66" charset="0"/>
                <a:ea typeface="Microsoft YaHei" panose="020B0503020204020204" pitchFamily="34" charset="-122"/>
                <a:cs typeface="Microsoft GothicNeo" panose="020B0500000101010101" pitchFamily="34" charset="-127"/>
              </a:rPr>
              <a:t>                   produced </a:t>
            </a:r>
            <a:r>
              <a:rPr lang="en-US" b="1" dirty="0">
                <a:solidFill>
                  <a:srgbClr val="F70146"/>
                </a:solidFill>
                <a:effectLst>
                  <a:outerShdw blurRad="38100" dist="38100" dir="2700000" algn="tl">
                    <a:srgbClr val="000000">
                      <a:alpha val="43137"/>
                    </a:srgbClr>
                  </a:outerShdw>
                </a:effectLst>
                <a:latin typeface="Comic Sans MS" panose="030F0702030302020204" pitchFamily="66" charset="0"/>
                <a:ea typeface="Microsoft YaHei" panose="020B0503020204020204" pitchFamily="34" charset="-122"/>
                <a:cs typeface="Microsoft GothicNeo" panose="020B0500000101010101" pitchFamily="34" charset="-127"/>
              </a:rPr>
              <a:t>since 1995</a:t>
            </a:r>
          </a:p>
        </p:txBody>
      </p:sp>
      <p:sp>
        <p:nvSpPr>
          <p:cNvPr id="17" name="稻壳儿小白白(http://dwz.cn/Wu2UP)">
            <a:extLst>
              <a:ext uri="{FF2B5EF4-FFF2-40B4-BE49-F238E27FC236}">
                <a16:creationId xmlns:a16="http://schemas.microsoft.com/office/drawing/2014/main" id="{4C66820E-3EFE-411C-B89E-9E12B1388658}"/>
              </a:ext>
            </a:extLst>
          </p:cNvPr>
          <p:cNvSpPr txBox="1">
            <a:spLocks noChangeArrowheads="1"/>
          </p:cNvSpPr>
          <p:nvPr/>
        </p:nvSpPr>
        <p:spPr bwMode="auto">
          <a:xfrm>
            <a:off x="1985963" y="5663090"/>
            <a:ext cx="517207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ct val="20000"/>
              </a:spcBef>
              <a:buNone/>
            </a:pPr>
            <a:r>
              <a:rPr lang="en-US" altLang="zh-CN" sz="1050" dirty="0">
                <a:solidFill>
                  <a:schemeClr val="tx1">
                    <a:lumMod val="50000"/>
                    <a:lumOff val="50000"/>
                  </a:schemeClr>
                </a:solidFill>
                <a:latin typeface="+mj-lt"/>
                <a:ea typeface="微软雅黑" panose="020B0503020204020204" pitchFamily="34" charset="-122"/>
                <a:sym typeface="Arial" panose="020B0604020202020204" pitchFamily="34" charset="0"/>
              </a:rPr>
              <a:t>Pictures are taken from https://meltdownattack.com/</a:t>
            </a:r>
            <a:endParaRPr lang="en-US" altLang="en-US" sz="1050" dirty="0">
              <a:solidFill>
                <a:schemeClr val="tx1">
                  <a:lumMod val="50000"/>
                  <a:lumOff val="50000"/>
                </a:schemeClr>
              </a:solidFill>
              <a:latin typeface="+mj-lt"/>
              <a:ea typeface="微软雅黑" panose="020B0503020204020204" pitchFamily="34" charset="-122"/>
              <a:sym typeface="Arial" panose="020B0604020202020204" pitchFamily="34" charset="0"/>
            </a:endParaRPr>
          </a:p>
        </p:txBody>
      </p:sp>
      <p:sp>
        <p:nvSpPr>
          <p:cNvPr id="4" name="Title 3"/>
          <p:cNvSpPr>
            <a:spLocks noGrp="1"/>
          </p:cNvSpPr>
          <p:nvPr>
            <p:ph type="title"/>
          </p:nvPr>
        </p:nvSpPr>
        <p:spPr/>
        <p:txBody>
          <a:bodyPr/>
          <a:lstStyle/>
          <a:p>
            <a:r>
              <a:rPr lang="en-US" dirty="0" smtClean="0"/>
              <a:t>January 2018 – News	</a:t>
            </a:r>
            <a:endParaRPr lang="en-US" dirty="0"/>
          </a:p>
        </p:txBody>
      </p:sp>
    </p:spTree>
    <p:extLst>
      <p:ext uri="{BB962C8B-B14F-4D97-AF65-F5344CB8AC3E}">
        <p14:creationId xmlns:p14="http://schemas.microsoft.com/office/powerpoint/2010/main" val="331260021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880B18-1D52-4DF3-8B94-ED56333A056E}"/>
              </a:ext>
            </a:extLst>
          </p:cNvPr>
          <p:cNvSpPr>
            <a:spLocks noGrp="1"/>
          </p:cNvSpPr>
          <p:nvPr>
            <p:ph type="title"/>
          </p:nvPr>
        </p:nvSpPr>
        <p:spPr/>
        <p:txBody>
          <a:bodyPr/>
          <a:lstStyle/>
          <a:p>
            <a:r>
              <a:rPr lang="en-US" altLang="zh-CN" dirty="0"/>
              <a:t>Speculative Abstract </a:t>
            </a:r>
            <a:r>
              <a:rPr lang="en-US" altLang="zh-CN" dirty="0" smtClean="0"/>
              <a:t>Interpretation</a:t>
            </a:r>
            <a:endParaRPr lang="zh-CN" altLang="en-US" dirty="0"/>
          </a:p>
        </p:txBody>
      </p:sp>
      <p:grpSp>
        <p:nvGrpSpPr>
          <p:cNvPr id="10" name="组合 9">
            <a:extLst>
              <a:ext uri="{FF2B5EF4-FFF2-40B4-BE49-F238E27FC236}">
                <a16:creationId xmlns:a16="http://schemas.microsoft.com/office/drawing/2014/main" id="{518E7314-7F2D-415B-A3A5-A0D72BF1E593}"/>
              </a:ext>
            </a:extLst>
          </p:cNvPr>
          <p:cNvGrpSpPr/>
          <p:nvPr/>
        </p:nvGrpSpPr>
        <p:grpSpPr>
          <a:xfrm>
            <a:off x="71425" y="1011329"/>
            <a:ext cx="9127821" cy="6094781"/>
            <a:chOff x="-333307" y="154078"/>
            <a:chExt cx="9873396" cy="5755776"/>
          </a:xfrm>
        </p:grpSpPr>
        <p:graphicFrame>
          <p:nvGraphicFramePr>
            <p:cNvPr id="3" name="图示 2">
              <a:extLst>
                <a:ext uri="{FF2B5EF4-FFF2-40B4-BE49-F238E27FC236}">
                  <a16:creationId xmlns:a16="http://schemas.microsoft.com/office/drawing/2014/main" id="{C4EFA454-661C-475D-A5E3-DA774E39779C}"/>
                </a:ext>
              </a:extLst>
            </p:cNvPr>
            <p:cNvGraphicFramePr/>
            <p:nvPr>
              <p:extLst>
                <p:ext uri="{D42A27DB-BD31-4B8C-83A1-F6EECF244321}">
                  <p14:modId xmlns:p14="http://schemas.microsoft.com/office/powerpoint/2010/main" val="908567417"/>
                </p:ext>
              </p:extLst>
            </p:nvPr>
          </p:nvGraphicFramePr>
          <p:xfrm>
            <a:off x="1953578" y="154078"/>
            <a:ext cx="7586511" cy="3771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EC5AB273-185F-4921-A2DD-143C0FF5E3D2}"/>
                </a:ext>
              </a:extLst>
            </p:cNvPr>
            <p:cNvGraphicFramePr/>
            <p:nvPr>
              <p:extLst>
                <p:ext uri="{D42A27DB-BD31-4B8C-83A1-F6EECF244321}">
                  <p14:modId xmlns:p14="http://schemas.microsoft.com/office/powerpoint/2010/main" val="159782909"/>
                </p:ext>
              </p:extLst>
            </p:nvPr>
          </p:nvGraphicFramePr>
          <p:xfrm>
            <a:off x="-333307" y="3343747"/>
            <a:ext cx="2607315" cy="15747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14">
              <a:extLst>
                <a:ext uri="{FF2B5EF4-FFF2-40B4-BE49-F238E27FC236}">
                  <a16:creationId xmlns:a16="http://schemas.microsoft.com/office/drawing/2014/main" id="{046F6C13-510D-4F2F-9ECB-D8064D9CE826}"/>
                </a:ext>
              </a:extLst>
            </p:cNvPr>
            <p:cNvPicPr>
              <a:picLocks noChangeAspect="1"/>
            </p:cNvPicPr>
            <p:nvPr/>
          </p:nvPicPr>
          <p:blipFill>
            <a:blip r:embed="rId13">
              <a:duotone>
                <a:prstClr val="black"/>
                <a:srgbClr val="315B7E">
                  <a:tint val="45000"/>
                  <a:satMod val="400000"/>
                </a:srgbClr>
              </a:duotone>
              <a:extLst>
                <a:ext uri="{BEBA8EAE-BF5A-486C-A8C5-ECC9F3942E4B}">
                  <a14:imgProps xmlns:a14="http://schemas.microsoft.com/office/drawing/2010/main">
                    <a14:imgLayer r:embed="rId14">
                      <a14:imgEffect>
                        <a14:backgroundRemoval t="0" b="100000" l="1758" r="97461"/>
                      </a14:imgEffect>
                    </a14:imgLayer>
                  </a14:imgProps>
                </a:ext>
              </a:extLst>
            </a:blip>
            <a:stretch>
              <a:fillRect/>
            </a:stretch>
          </p:blipFill>
          <p:spPr>
            <a:xfrm>
              <a:off x="711910" y="2826863"/>
              <a:ext cx="516885" cy="516885"/>
            </a:xfrm>
            <a:prstGeom prst="rect">
              <a:avLst/>
            </a:prstGeom>
          </p:spPr>
        </p:pic>
        <p:pic>
          <p:nvPicPr>
            <p:cNvPr id="6" name="Picture 4" descr="Image result for configuration file logo">
              <a:extLst>
                <a:ext uri="{FF2B5EF4-FFF2-40B4-BE49-F238E27FC236}">
                  <a16:creationId xmlns:a16="http://schemas.microsoft.com/office/drawing/2014/main" id="{A2C60ADC-93F2-4A8A-8553-16B83A210356}"/>
                </a:ext>
              </a:extLst>
            </p:cNvPr>
            <p:cNvPicPr>
              <a:picLocks noChangeAspect="1" noChangeArrowheads="1"/>
            </p:cNvPicPr>
            <p:nvPr/>
          </p:nvPicPr>
          <p:blipFill rotWithShape="1">
            <a:blip r:embed="rId15">
              <a:clrChange>
                <a:clrFrom>
                  <a:srgbClr val="2377B2"/>
                </a:clrFrom>
                <a:clrTo>
                  <a:srgbClr val="2377B2">
                    <a:alpha val="0"/>
                  </a:srgbClr>
                </a:clrTo>
              </a:clrChange>
              <a:duotone>
                <a:schemeClr val="accent1">
                  <a:shade val="45000"/>
                  <a:satMod val="135000"/>
                </a:schemeClr>
                <a:prstClr val="white"/>
              </a:duotone>
              <a:extLst>
                <a:ext uri="{BEBA8EAE-BF5A-486C-A8C5-ECC9F3942E4B}">
                  <a14:imgProps xmlns:a14="http://schemas.microsoft.com/office/drawing/2010/main">
                    <a14:imgLayer r:embed="rId16">
                      <a14:imgEffect>
                        <a14:backgroundRemoval t="15625" b="84570" l="19141" r="78711">
                          <a14:foregroundMark x1="39063" y1="38672" x2="39063" y2="38672"/>
                          <a14:foregroundMark x1="31250" y1="54688" x2="31250" y2="54688"/>
                          <a14:foregroundMark x1="36719" y1="36133" x2="36719" y2="37695"/>
                          <a14:backgroundMark x1="22070" y1="33984" x2="22070" y2="33984"/>
                          <a14:backgroundMark x1="20703" y1="25000" x2="25977" y2="31055"/>
                        </a14:backgroundRemoval>
                      </a14:imgEffect>
                    </a14:imgLayer>
                  </a14:imgProps>
                </a:ext>
                <a:ext uri="{28A0092B-C50C-407E-A947-70E740481C1C}">
                  <a14:useLocalDpi xmlns:a14="http://schemas.microsoft.com/office/drawing/2010/main" val="0"/>
                </a:ext>
              </a:extLst>
            </a:blip>
            <a:srcRect l="21829" t="16333" r="21852" b="16462"/>
            <a:stretch/>
          </p:blipFill>
          <p:spPr bwMode="auto">
            <a:xfrm>
              <a:off x="2542317" y="4031574"/>
              <a:ext cx="433180" cy="516885"/>
            </a:xfrm>
            <a:prstGeom prst="rect">
              <a:avLst/>
            </a:prstGeom>
            <a:noFill/>
            <a:extLst>
              <a:ext uri="{909E8E84-426E-40DD-AFC4-6F175D3DCCD1}">
                <a14:hiddenFill xmlns:a14="http://schemas.microsoft.com/office/drawing/2010/main">
                  <a:solidFill>
                    <a:srgbClr val="FFFFFF"/>
                  </a:solidFill>
                </a14:hiddenFill>
              </a:ext>
            </a:extLst>
          </p:spPr>
        </p:pic>
        <p:sp>
          <p:nvSpPr>
            <p:cNvPr id="7" name="箭头: 下 6">
              <a:extLst>
                <a:ext uri="{FF2B5EF4-FFF2-40B4-BE49-F238E27FC236}">
                  <a16:creationId xmlns:a16="http://schemas.microsoft.com/office/drawing/2014/main" id="{417F34E5-62BE-49AB-923D-C4C0650667FE}"/>
                </a:ext>
              </a:extLst>
            </p:cNvPr>
            <p:cNvSpPr/>
            <p:nvPr/>
          </p:nvSpPr>
          <p:spPr>
            <a:xfrm>
              <a:off x="913038" y="3374473"/>
              <a:ext cx="45719" cy="31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环形 7">
              <a:extLst>
                <a:ext uri="{FF2B5EF4-FFF2-40B4-BE49-F238E27FC236}">
                  <a16:creationId xmlns:a16="http://schemas.microsoft.com/office/drawing/2014/main" id="{D04324F9-A39B-4EA1-A659-F68591E6A1F1}"/>
                </a:ext>
              </a:extLst>
            </p:cNvPr>
            <p:cNvSpPr/>
            <p:nvPr/>
          </p:nvSpPr>
          <p:spPr>
            <a:xfrm rot="4055219">
              <a:off x="1015947" y="3829882"/>
              <a:ext cx="2079972" cy="2079972"/>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箭头: 下 8">
              <a:extLst>
                <a:ext uri="{FF2B5EF4-FFF2-40B4-BE49-F238E27FC236}">
                  <a16:creationId xmlns:a16="http://schemas.microsoft.com/office/drawing/2014/main" id="{D31775FE-6913-44EF-83B1-C6DAE0628407}"/>
                </a:ext>
              </a:extLst>
            </p:cNvPr>
            <p:cNvSpPr/>
            <p:nvPr/>
          </p:nvSpPr>
          <p:spPr>
            <a:xfrm rot="13144259">
              <a:off x="3049092" y="3558816"/>
              <a:ext cx="45719" cy="437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a:extLst>
              <a:ext uri="{FF2B5EF4-FFF2-40B4-BE49-F238E27FC236}">
                <a16:creationId xmlns:a16="http://schemas.microsoft.com/office/drawing/2014/main" id="{3CE17439-CDBF-44F8-80CB-ABE577DEB483}"/>
              </a:ext>
            </a:extLst>
          </p:cNvPr>
          <p:cNvSpPr txBox="1"/>
          <p:nvPr/>
        </p:nvSpPr>
        <p:spPr>
          <a:xfrm>
            <a:off x="6682773" y="1808793"/>
            <a:ext cx="2005677" cy="400110"/>
          </a:xfrm>
          <a:prstGeom prst="rect">
            <a:avLst/>
          </a:prstGeom>
          <a:noFill/>
        </p:spPr>
        <p:txBody>
          <a:bodyPr wrap="none" rtlCol="0">
            <a:spAutoFit/>
          </a:bodyPr>
          <a:lstStyle/>
          <a:p>
            <a:r>
              <a:rPr lang="en-US" altLang="zh-CN" sz="2000" b="1" i="0" dirty="0" smtClean="0">
                <a:solidFill>
                  <a:srgbClr val="FF0000"/>
                </a:solidFill>
                <a:effectLst>
                  <a:outerShdw blurRad="38100" dist="38100" dir="2700000" algn="tl">
                    <a:srgbClr val="000000">
                      <a:alpha val="43137"/>
                    </a:srgbClr>
                  </a:outerShdw>
                </a:effectLst>
                <a:latin typeface="Comic Sans MS" panose="030F0702030302020204" pitchFamily="66" charset="0"/>
              </a:rPr>
              <a:t>Power </a:t>
            </a:r>
            <a:r>
              <a:rPr lang="en-US" altLang="zh-CN" sz="2000" b="1" i="0" dirty="0">
                <a:solidFill>
                  <a:srgbClr val="FF0000"/>
                </a:solidFill>
                <a:effectLst>
                  <a:outerShdw blurRad="38100" dist="38100" dir="2700000" algn="tl">
                    <a:srgbClr val="000000">
                      <a:alpha val="43137"/>
                    </a:srgbClr>
                  </a:outerShdw>
                </a:effectLst>
                <a:latin typeface="Comic Sans MS" panose="030F0702030302020204" pitchFamily="66" charset="0"/>
              </a:rPr>
              <a:t>Analysis</a:t>
            </a:r>
            <a:endParaRPr lang="zh-CN" altLang="en-US" sz="2000" b="1" i="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414453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组合 4"/>
          <p:cNvPicPr>
            <a:picLocks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359944" y="1675210"/>
            <a:ext cx="2319338" cy="391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Freeform 8"/>
          <p:cNvSpPr>
            <a:spLocks/>
          </p:cNvSpPr>
          <p:nvPr/>
        </p:nvSpPr>
        <p:spPr bwMode="auto">
          <a:xfrm>
            <a:off x="1666875" y="4869903"/>
            <a:ext cx="2137173" cy="716756"/>
          </a:xfrm>
          <a:custGeom>
            <a:avLst/>
            <a:gdLst>
              <a:gd name="T0" fmla="*/ 2147483646 w 757"/>
              <a:gd name="T1" fmla="*/ 0 h 412"/>
              <a:gd name="T2" fmla="*/ 2147483646 w 757"/>
              <a:gd name="T3" fmla="*/ 2147483646 h 412"/>
              <a:gd name="T4" fmla="*/ 2147483646 w 757"/>
              <a:gd name="T5" fmla="*/ 2147483646 h 412"/>
              <a:gd name="T6" fmla="*/ 2147483646 w 757"/>
              <a:gd name="T7" fmla="*/ 2147483646 h 412"/>
              <a:gd name="T8" fmla="*/ 2147483646 w 757"/>
              <a:gd name="T9" fmla="*/ 2147483646 h 412"/>
              <a:gd name="T10" fmla="*/ 2147483646 w 757"/>
              <a:gd name="T11" fmla="*/ 2147483646 h 412"/>
              <a:gd name="T12" fmla="*/ 2147483646 w 757"/>
              <a:gd name="T13" fmla="*/ 2147483646 h 412"/>
              <a:gd name="T14" fmla="*/ 2147483646 w 757"/>
              <a:gd name="T15" fmla="*/ 2147483646 h 412"/>
              <a:gd name="T16" fmla="*/ 2147483646 w 757"/>
              <a:gd name="T17" fmla="*/ 2147483646 h 412"/>
              <a:gd name="T18" fmla="*/ 2147483646 w 757"/>
              <a:gd name="T19" fmla="*/ 2147483646 h 412"/>
              <a:gd name="T20" fmla="*/ 2147483646 w 757"/>
              <a:gd name="T21" fmla="*/ 2147483646 h 412"/>
              <a:gd name="T22" fmla="*/ 2147483646 w 757"/>
              <a:gd name="T23" fmla="*/ 2147483646 h 412"/>
              <a:gd name="T24" fmla="*/ 2147483646 w 757"/>
              <a:gd name="T25" fmla="*/ 2147483646 h 412"/>
              <a:gd name="T26" fmla="*/ 2147483646 w 757"/>
              <a:gd name="T27" fmla="*/ 2147483646 h 412"/>
              <a:gd name="T28" fmla="*/ 2147483646 w 757"/>
              <a:gd name="T29" fmla="*/ 2147483646 h 412"/>
              <a:gd name="T30" fmla="*/ 2147483646 w 757"/>
              <a:gd name="T31" fmla="*/ 2147483646 h 412"/>
              <a:gd name="T32" fmla="*/ 2147483646 w 757"/>
              <a:gd name="T33" fmla="*/ 2147483646 h 412"/>
              <a:gd name="T34" fmla="*/ 2147483646 w 757"/>
              <a:gd name="T35" fmla="*/ 2147483646 h 412"/>
              <a:gd name="T36" fmla="*/ 2147483646 w 757"/>
              <a:gd name="T37" fmla="*/ 2147483646 h 412"/>
              <a:gd name="T38" fmla="*/ 2147483646 w 757"/>
              <a:gd name="T39" fmla="*/ 2147483646 h 412"/>
              <a:gd name="T40" fmla="*/ 2147483646 w 757"/>
              <a:gd name="T41" fmla="*/ 2147483646 h 412"/>
              <a:gd name="T42" fmla="*/ 2147483646 w 757"/>
              <a:gd name="T43" fmla="*/ 2147483646 h 412"/>
              <a:gd name="T44" fmla="*/ 2147483646 w 757"/>
              <a:gd name="T45" fmla="*/ 2147483646 h 412"/>
              <a:gd name="T46" fmla="*/ 2147483646 w 757"/>
              <a:gd name="T47" fmla="*/ 2147483646 h 412"/>
              <a:gd name="T48" fmla="*/ 2147483646 w 757"/>
              <a:gd name="T49" fmla="*/ 2147483646 h 412"/>
              <a:gd name="T50" fmla="*/ 2147483646 w 757"/>
              <a:gd name="T51" fmla="*/ 2147483646 h 412"/>
              <a:gd name="T52" fmla="*/ 2147483646 w 757"/>
              <a:gd name="T53" fmla="*/ 2147483646 h 412"/>
              <a:gd name="T54" fmla="*/ 2147483646 w 757"/>
              <a:gd name="T55" fmla="*/ 2147483646 h 412"/>
              <a:gd name="T56" fmla="*/ 0 w 757"/>
              <a:gd name="T57" fmla="*/ 2147483646 h 412"/>
              <a:gd name="T58" fmla="*/ 0 w 757"/>
              <a:gd name="T59" fmla="*/ 2147483646 h 412"/>
              <a:gd name="T60" fmla="*/ 0 w 757"/>
              <a:gd name="T61" fmla="*/ 2147483646 h 412"/>
              <a:gd name="T62" fmla="*/ 2147483646 w 757"/>
              <a:gd name="T63" fmla="*/ 2147483646 h 412"/>
              <a:gd name="T64" fmla="*/ 2147483646 w 757"/>
              <a:gd name="T65" fmla="*/ 2147483646 h 412"/>
              <a:gd name="T66" fmla="*/ 2147483646 w 757"/>
              <a:gd name="T67" fmla="*/ 0 h 412"/>
              <a:gd name="T68" fmla="*/ 2147483646 w 757"/>
              <a:gd name="T69" fmla="*/ 0 h 412"/>
              <a:gd name="T70" fmla="*/ 2147483646 w 757"/>
              <a:gd name="T71" fmla="*/ 0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12">
                <a:moveTo>
                  <a:pt x="244" y="0"/>
                </a:moveTo>
                <a:cubicBezTo>
                  <a:pt x="246" y="0"/>
                  <a:pt x="247" y="2"/>
                  <a:pt x="247" y="5"/>
                </a:cubicBezTo>
                <a:cubicBezTo>
                  <a:pt x="247" y="5"/>
                  <a:pt x="247" y="5"/>
                  <a:pt x="247" y="5"/>
                </a:cubicBezTo>
                <a:cubicBezTo>
                  <a:pt x="247" y="8"/>
                  <a:pt x="246" y="11"/>
                  <a:pt x="244" y="11"/>
                </a:cubicBezTo>
                <a:cubicBezTo>
                  <a:pt x="244" y="11"/>
                  <a:pt x="244" y="11"/>
                  <a:pt x="244" y="11"/>
                </a:cubicBezTo>
                <a:cubicBezTo>
                  <a:pt x="38" y="11"/>
                  <a:pt x="38" y="11"/>
                  <a:pt x="38" y="11"/>
                </a:cubicBezTo>
                <a:cubicBezTo>
                  <a:pt x="29" y="11"/>
                  <a:pt x="22" y="14"/>
                  <a:pt x="16" y="19"/>
                </a:cubicBezTo>
                <a:cubicBezTo>
                  <a:pt x="16" y="19"/>
                  <a:pt x="16" y="19"/>
                  <a:pt x="16" y="19"/>
                </a:cubicBezTo>
                <a:cubicBezTo>
                  <a:pt x="11" y="24"/>
                  <a:pt x="8" y="30"/>
                  <a:pt x="8" y="36"/>
                </a:cubicBezTo>
                <a:cubicBezTo>
                  <a:pt x="8" y="36"/>
                  <a:pt x="8" y="36"/>
                  <a:pt x="8" y="36"/>
                </a:cubicBezTo>
                <a:cubicBezTo>
                  <a:pt x="8" y="375"/>
                  <a:pt x="8" y="375"/>
                  <a:pt x="8" y="375"/>
                </a:cubicBezTo>
                <a:cubicBezTo>
                  <a:pt x="8" y="381"/>
                  <a:pt x="11" y="387"/>
                  <a:pt x="16" y="392"/>
                </a:cubicBezTo>
                <a:cubicBezTo>
                  <a:pt x="16" y="392"/>
                  <a:pt x="16" y="392"/>
                  <a:pt x="16" y="392"/>
                </a:cubicBezTo>
                <a:cubicBezTo>
                  <a:pt x="22" y="397"/>
                  <a:pt x="29" y="401"/>
                  <a:pt x="38" y="400"/>
                </a:cubicBezTo>
                <a:cubicBezTo>
                  <a:pt x="38" y="400"/>
                  <a:pt x="38" y="400"/>
                  <a:pt x="38" y="400"/>
                </a:cubicBezTo>
                <a:cubicBezTo>
                  <a:pt x="749" y="400"/>
                  <a:pt x="749" y="400"/>
                  <a:pt x="749" y="400"/>
                </a:cubicBezTo>
                <a:cubicBezTo>
                  <a:pt x="750" y="400"/>
                  <a:pt x="751" y="400"/>
                  <a:pt x="752" y="400"/>
                </a:cubicBezTo>
                <a:cubicBezTo>
                  <a:pt x="752" y="400"/>
                  <a:pt x="752" y="400"/>
                  <a:pt x="752" y="400"/>
                </a:cubicBezTo>
                <a:cubicBezTo>
                  <a:pt x="752" y="400"/>
                  <a:pt x="752" y="400"/>
                  <a:pt x="752" y="400"/>
                </a:cubicBezTo>
                <a:cubicBezTo>
                  <a:pt x="755" y="400"/>
                  <a:pt x="756" y="402"/>
                  <a:pt x="757" y="405"/>
                </a:cubicBezTo>
                <a:cubicBezTo>
                  <a:pt x="757" y="405"/>
                  <a:pt x="757" y="405"/>
                  <a:pt x="757" y="405"/>
                </a:cubicBezTo>
                <a:cubicBezTo>
                  <a:pt x="757" y="409"/>
                  <a:pt x="755" y="411"/>
                  <a:pt x="753" y="411"/>
                </a:cubicBezTo>
                <a:cubicBezTo>
                  <a:pt x="753" y="411"/>
                  <a:pt x="753" y="411"/>
                  <a:pt x="753" y="411"/>
                </a:cubicBezTo>
                <a:cubicBezTo>
                  <a:pt x="752" y="411"/>
                  <a:pt x="750" y="412"/>
                  <a:pt x="749" y="412"/>
                </a:cubicBezTo>
                <a:cubicBezTo>
                  <a:pt x="749" y="412"/>
                  <a:pt x="749" y="412"/>
                  <a:pt x="749" y="412"/>
                </a:cubicBezTo>
                <a:cubicBezTo>
                  <a:pt x="38" y="412"/>
                  <a:pt x="38" y="412"/>
                  <a:pt x="38" y="412"/>
                </a:cubicBezTo>
                <a:cubicBezTo>
                  <a:pt x="28" y="412"/>
                  <a:pt x="19" y="408"/>
                  <a:pt x="12" y="402"/>
                </a:cubicBezTo>
                <a:cubicBezTo>
                  <a:pt x="12" y="402"/>
                  <a:pt x="12" y="402"/>
                  <a:pt x="12" y="402"/>
                </a:cubicBezTo>
                <a:cubicBezTo>
                  <a:pt x="5" y="395"/>
                  <a:pt x="0" y="386"/>
                  <a:pt x="0" y="375"/>
                </a:cubicBezTo>
                <a:cubicBezTo>
                  <a:pt x="0" y="375"/>
                  <a:pt x="0" y="375"/>
                  <a:pt x="0" y="375"/>
                </a:cubicBezTo>
                <a:cubicBezTo>
                  <a:pt x="0" y="36"/>
                  <a:pt x="0" y="36"/>
                  <a:pt x="0" y="36"/>
                </a:cubicBezTo>
                <a:cubicBezTo>
                  <a:pt x="0" y="25"/>
                  <a:pt x="5" y="16"/>
                  <a:pt x="12" y="9"/>
                </a:cubicBezTo>
                <a:cubicBezTo>
                  <a:pt x="12" y="9"/>
                  <a:pt x="12" y="9"/>
                  <a:pt x="12" y="9"/>
                </a:cubicBezTo>
                <a:cubicBezTo>
                  <a:pt x="19" y="3"/>
                  <a:pt x="28" y="0"/>
                  <a:pt x="38" y="0"/>
                </a:cubicBezTo>
                <a:cubicBezTo>
                  <a:pt x="38" y="0"/>
                  <a:pt x="38" y="0"/>
                  <a:pt x="38" y="0"/>
                </a:cubicBezTo>
                <a:cubicBezTo>
                  <a:pt x="244" y="0"/>
                  <a:pt x="244" y="0"/>
                  <a:pt x="244" y="0"/>
                </a:cubicBezTo>
                <a:close/>
              </a:path>
            </a:pathLst>
          </a:custGeom>
          <a:solidFill>
            <a:srgbClr val="B2B2B2"/>
          </a:solidFill>
          <a:ln>
            <a:noFill/>
          </a:ln>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1510" name="Freeform 208"/>
          <p:cNvSpPr>
            <a:spLocks/>
          </p:cNvSpPr>
          <p:nvPr/>
        </p:nvSpPr>
        <p:spPr bwMode="auto">
          <a:xfrm>
            <a:off x="5797706" y="3551879"/>
            <a:ext cx="2194731" cy="775097"/>
          </a:xfrm>
          <a:custGeom>
            <a:avLst/>
            <a:gdLst>
              <a:gd name="T0" fmla="*/ 2147483646 w 757"/>
              <a:gd name="T1" fmla="*/ 0 h 421"/>
              <a:gd name="T2" fmla="*/ 2147483646 w 757"/>
              <a:gd name="T3" fmla="*/ 2147483646 h 421"/>
              <a:gd name="T4" fmla="*/ 2147483646 w 757"/>
              <a:gd name="T5" fmla="*/ 2147483646 h 421"/>
              <a:gd name="T6" fmla="*/ 2147483646 w 757"/>
              <a:gd name="T7" fmla="*/ 2147483646 h 421"/>
              <a:gd name="T8" fmla="*/ 2147483646 w 757"/>
              <a:gd name="T9" fmla="*/ 2147483646 h 421"/>
              <a:gd name="T10" fmla="*/ 2147483646 w 757"/>
              <a:gd name="T11" fmla="*/ 2147483646 h 421"/>
              <a:gd name="T12" fmla="*/ 2147483646 w 757"/>
              <a:gd name="T13" fmla="*/ 2147483646 h 421"/>
              <a:gd name="T14" fmla="*/ 2147483646 w 757"/>
              <a:gd name="T15" fmla="*/ 2147483646 h 421"/>
              <a:gd name="T16" fmla="*/ 2147483646 w 757"/>
              <a:gd name="T17" fmla="*/ 2147483646 h 421"/>
              <a:gd name="T18" fmla="*/ 2147483646 w 757"/>
              <a:gd name="T19" fmla="*/ 2147483646 h 421"/>
              <a:gd name="T20" fmla="*/ 2147483646 w 757"/>
              <a:gd name="T21" fmla="*/ 2147483646 h 421"/>
              <a:gd name="T22" fmla="*/ 2147483646 w 757"/>
              <a:gd name="T23" fmla="*/ 2147483646 h 421"/>
              <a:gd name="T24" fmla="*/ 2147483646 w 757"/>
              <a:gd name="T25" fmla="*/ 2147483646 h 421"/>
              <a:gd name="T26" fmla="*/ 2147483646 w 757"/>
              <a:gd name="T27" fmla="*/ 2147483646 h 421"/>
              <a:gd name="T28" fmla="*/ 2147483646 w 757"/>
              <a:gd name="T29" fmla="*/ 2147483646 h 421"/>
              <a:gd name="T30" fmla="*/ 2147483646 w 757"/>
              <a:gd name="T31" fmla="*/ 2147483646 h 421"/>
              <a:gd name="T32" fmla="*/ 2147483646 w 757"/>
              <a:gd name="T33" fmla="*/ 2147483646 h 421"/>
              <a:gd name="T34" fmla="*/ 2147483646 w 757"/>
              <a:gd name="T35" fmla="*/ 2147483646 h 421"/>
              <a:gd name="T36" fmla="*/ 2147483646 w 757"/>
              <a:gd name="T37" fmla="*/ 2147483646 h 421"/>
              <a:gd name="T38" fmla="*/ 0 w 757"/>
              <a:gd name="T39" fmla="*/ 2147483646 h 421"/>
              <a:gd name="T40" fmla="*/ 0 w 757"/>
              <a:gd name="T41" fmla="*/ 2147483646 h 421"/>
              <a:gd name="T42" fmla="*/ 2147483646 w 757"/>
              <a:gd name="T43" fmla="*/ 2147483646 h 421"/>
              <a:gd name="T44" fmla="*/ 2147483646 w 757"/>
              <a:gd name="T45" fmla="*/ 2147483646 h 421"/>
              <a:gd name="T46" fmla="*/ 2147483646 w 757"/>
              <a:gd name="T47" fmla="*/ 2147483646 h 421"/>
              <a:gd name="T48" fmla="*/ 2147483646 w 757"/>
              <a:gd name="T49" fmla="*/ 2147483646 h 421"/>
              <a:gd name="T50" fmla="*/ 2147483646 w 757"/>
              <a:gd name="T51" fmla="*/ 2147483646 h 421"/>
              <a:gd name="T52" fmla="*/ 2147483646 w 757"/>
              <a:gd name="T53" fmla="*/ 2147483646 h 421"/>
              <a:gd name="T54" fmla="*/ 2147483646 w 757"/>
              <a:gd name="T55" fmla="*/ 2147483646 h 421"/>
              <a:gd name="T56" fmla="*/ 2147483646 w 757"/>
              <a:gd name="T57" fmla="*/ 2147483646 h 421"/>
              <a:gd name="T58" fmla="*/ 2147483646 w 757"/>
              <a:gd name="T59" fmla="*/ 2147483646 h 421"/>
              <a:gd name="T60" fmla="*/ 2147483646 w 757"/>
              <a:gd name="T61" fmla="*/ 2147483646 h 421"/>
              <a:gd name="T62" fmla="*/ 2147483646 w 757"/>
              <a:gd name="T63" fmla="*/ 2147483646 h 421"/>
              <a:gd name="T64" fmla="*/ 2147483646 w 757"/>
              <a:gd name="T65" fmla="*/ 2147483646 h 421"/>
              <a:gd name="T66" fmla="*/ 2147483646 w 757"/>
              <a:gd name="T67" fmla="*/ 0 h 421"/>
              <a:gd name="T68" fmla="*/ 2147483646 w 757"/>
              <a:gd name="T69" fmla="*/ 0 h 421"/>
              <a:gd name="T70" fmla="*/ 2147483646 w 757"/>
              <a:gd name="T71" fmla="*/ 0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21">
                <a:moveTo>
                  <a:pt x="513" y="0"/>
                </a:moveTo>
                <a:cubicBezTo>
                  <a:pt x="511" y="0"/>
                  <a:pt x="509" y="2"/>
                  <a:pt x="509" y="5"/>
                </a:cubicBezTo>
                <a:cubicBezTo>
                  <a:pt x="509" y="5"/>
                  <a:pt x="509" y="5"/>
                  <a:pt x="509" y="5"/>
                </a:cubicBezTo>
                <a:cubicBezTo>
                  <a:pt x="509" y="8"/>
                  <a:pt x="511" y="11"/>
                  <a:pt x="513" y="11"/>
                </a:cubicBezTo>
                <a:cubicBezTo>
                  <a:pt x="513" y="11"/>
                  <a:pt x="513" y="11"/>
                  <a:pt x="513" y="11"/>
                </a:cubicBezTo>
                <a:cubicBezTo>
                  <a:pt x="719" y="11"/>
                  <a:pt x="719" y="11"/>
                  <a:pt x="719" y="11"/>
                </a:cubicBezTo>
                <a:cubicBezTo>
                  <a:pt x="728" y="11"/>
                  <a:pt x="735" y="14"/>
                  <a:pt x="741" y="19"/>
                </a:cubicBezTo>
                <a:cubicBezTo>
                  <a:pt x="741" y="19"/>
                  <a:pt x="741" y="19"/>
                  <a:pt x="741" y="19"/>
                </a:cubicBezTo>
                <a:cubicBezTo>
                  <a:pt x="746" y="24"/>
                  <a:pt x="749" y="31"/>
                  <a:pt x="749" y="37"/>
                </a:cubicBezTo>
                <a:cubicBezTo>
                  <a:pt x="749" y="37"/>
                  <a:pt x="749" y="37"/>
                  <a:pt x="749" y="37"/>
                </a:cubicBezTo>
                <a:cubicBezTo>
                  <a:pt x="749" y="384"/>
                  <a:pt x="749" y="384"/>
                  <a:pt x="749" y="384"/>
                </a:cubicBezTo>
                <a:cubicBezTo>
                  <a:pt x="749" y="390"/>
                  <a:pt x="746" y="396"/>
                  <a:pt x="741" y="401"/>
                </a:cubicBezTo>
                <a:cubicBezTo>
                  <a:pt x="741" y="401"/>
                  <a:pt x="741" y="401"/>
                  <a:pt x="741" y="401"/>
                </a:cubicBezTo>
                <a:cubicBezTo>
                  <a:pt x="735" y="406"/>
                  <a:pt x="728" y="410"/>
                  <a:pt x="719" y="410"/>
                </a:cubicBezTo>
                <a:cubicBezTo>
                  <a:pt x="719" y="410"/>
                  <a:pt x="719" y="410"/>
                  <a:pt x="719" y="410"/>
                </a:cubicBezTo>
                <a:cubicBezTo>
                  <a:pt x="8" y="410"/>
                  <a:pt x="8" y="410"/>
                  <a:pt x="8" y="410"/>
                </a:cubicBezTo>
                <a:cubicBezTo>
                  <a:pt x="7" y="410"/>
                  <a:pt x="6" y="410"/>
                  <a:pt x="5" y="409"/>
                </a:cubicBezTo>
                <a:cubicBezTo>
                  <a:pt x="5" y="409"/>
                  <a:pt x="5" y="409"/>
                  <a:pt x="5" y="409"/>
                </a:cubicBezTo>
                <a:cubicBezTo>
                  <a:pt x="5" y="409"/>
                  <a:pt x="5" y="409"/>
                  <a:pt x="5" y="409"/>
                </a:cubicBezTo>
                <a:cubicBezTo>
                  <a:pt x="2" y="409"/>
                  <a:pt x="1" y="412"/>
                  <a:pt x="0" y="415"/>
                </a:cubicBezTo>
                <a:cubicBezTo>
                  <a:pt x="0" y="415"/>
                  <a:pt x="0" y="415"/>
                  <a:pt x="0" y="415"/>
                </a:cubicBezTo>
                <a:cubicBezTo>
                  <a:pt x="0" y="418"/>
                  <a:pt x="2" y="421"/>
                  <a:pt x="4" y="421"/>
                </a:cubicBezTo>
                <a:cubicBezTo>
                  <a:pt x="4" y="421"/>
                  <a:pt x="4" y="421"/>
                  <a:pt x="4" y="421"/>
                </a:cubicBezTo>
                <a:cubicBezTo>
                  <a:pt x="5" y="421"/>
                  <a:pt x="7" y="421"/>
                  <a:pt x="8" y="421"/>
                </a:cubicBezTo>
                <a:cubicBezTo>
                  <a:pt x="8" y="421"/>
                  <a:pt x="8" y="421"/>
                  <a:pt x="8" y="421"/>
                </a:cubicBezTo>
                <a:cubicBezTo>
                  <a:pt x="719" y="421"/>
                  <a:pt x="719" y="421"/>
                  <a:pt x="719" y="421"/>
                </a:cubicBezTo>
                <a:cubicBezTo>
                  <a:pt x="729" y="421"/>
                  <a:pt x="738" y="417"/>
                  <a:pt x="745" y="411"/>
                </a:cubicBezTo>
                <a:cubicBezTo>
                  <a:pt x="745" y="411"/>
                  <a:pt x="745" y="411"/>
                  <a:pt x="745" y="411"/>
                </a:cubicBezTo>
                <a:cubicBezTo>
                  <a:pt x="752" y="404"/>
                  <a:pt x="757" y="395"/>
                  <a:pt x="757" y="384"/>
                </a:cubicBezTo>
                <a:cubicBezTo>
                  <a:pt x="757" y="384"/>
                  <a:pt x="757" y="384"/>
                  <a:pt x="757" y="384"/>
                </a:cubicBezTo>
                <a:cubicBezTo>
                  <a:pt x="757" y="37"/>
                  <a:pt x="757" y="37"/>
                  <a:pt x="757" y="37"/>
                </a:cubicBezTo>
                <a:cubicBezTo>
                  <a:pt x="757" y="26"/>
                  <a:pt x="752" y="16"/>
                  <a:pt x="745" y="10"/>
                </a:cubicBezTo>
                <a:cubicBezTo>
                  <a:pt x="745" y="10"/>
                  <a:pt x="745" y="10"/>
                  <a:pt x="745" y="10"/>
                </a:cubicBezTo>
                <a:cubicBezTo>
                  <a:pt x="738" y="3"/>
                  <a:pt x="729" y="0"/>
                  <a:pt x="719" y="0"/>
                </a:cubicBezTo>
                <a:cubicBezTo>
                  <a:pt x="719" y="0"/>
                  <a:pt x="719" y="0"/>
                  <a:pt x="719" y="0"/>
                </a:cubicBezTo>
                <a:cubicBezTo>
                  <a:pt x="513" y="0"/>
                  <a:pt x="513" y="0"/>
                  <a:pt x="513" y="0"/>
                </a:cubicBezTo>
                <a:close/>
              </a:path>
            </a:pathLst>
          </a:custGeom>
          <a:solidFill>
            <a:srgbClr val="B2B2B2"/>
          </a:solidFill>
          <a:ln>
            <a:solidFill>
              <a:srgbClr val="FFC000"/>
            </a:solidFill>
          </a:ln>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grpSp>
        <p:nvGrpSpPr>
          <p:cNvPr id="21511" name="Group 2"/>
          <p:cNvGrpSpPr>
            <a:grpSpLocks/>
          </p:cNvGrpSpPr>
          <p:nvPr/>
        </p:nvGrpSpPr>
        <p:grpSpPr bwMode="auto">
          <a:xfrm>
            <a:off x="1151563" y="2575325"/>
            <a:ext cx="2154564" cy="979884"/>
            <a:chOff x="2079769" y="2185843"/>
            <a:chExt cx="2567708" cy="1306513"/>
          </a:xfrm>
        </p:grpSpPr>
        <p:sp>
          <p:nvSpPr>
            <p:cNvPr id="21520" name="Freeform 412"/>
            <p:cNvSpPr>
              <a:spLocks/>
            </p:cNvSpPr>
            <p:nvPr/>
          </p:nvSpPr>
          <p:spPr bwMode="auto">
            <a:xfrm>
              <a:off x="2079769" y="2604943"/>
              <a:ext cx="2263775" cy="887413"/>
            </a:xfrm>
            <a:custGeom>
              <a:avLst/>
              <a:gdLst>
                <a:gd name="T0" fmla="*/ 2147483646 w 757"/>
                <a:gd name="T1" fmla="*/ 2147483646 h 427"/>
                <a:gd name="T2" fmla="*/ 2147483646 w 757"/>
                <a:gd name="T3" fmla="*/ 2147483646 h 427"/>
                <a:gd name="T4" fmla="*/ 2147483646 w 757"/>
                <a:gd name="T5" fmla="*/ 2147483646 h 427"/>
                <a:gd name="T6" fmla="*/ 2147483646 w 757"/>
                <a:gd name="T7" fmla="*/ 2147483646 h 427"/>
                <a:gd name="T8" fmla="*/ 2147483646 w 757"/>
                <a:gd name="T9" fmla="*/ 2147483646 h 427"/>
                <a:gd name="T10" fmla="*/ 2147483646 w 757"/>
                <a:gd name="T11" fmla="*/ 2147483646 h 427"/>
                <a:gd name="T12" fmla="*/ 2147483646 w 757"/>
                <a:gd name="T13" fmla="*/ 2147483646 h 427"/>
                <a:gd name="T14" fmla="*/ 2147483646 w 757"/>
                <a:gd name="T15" fmla="*/ 2147483646 h 427"/>
                <a:gd name="T16" fmla="*/ 2147483646 w 757"/>
                <a:gd name="T17" fmla="*/ 2147483646 h 427"/>
                <a:gd name="T18" fmla="*/ 2147483646 w 757"/>
                <a:gd name="T19" fmla="*/ 2147483646 h 427"/>
                <a:gd name="T20" fmla="*/ 2147483646 w 757"/>
                <a:gd name="T21" fmla="*/ 2147483646 h 427"/>
                <a:gd name="T22" fmla="*/ 2147483646 w 757"/>
                <a:gd name="T23" fmla="*/ 2147483646 h 427"/>
                <a:gd name="T24" fmla="*/ 2147483646 w 757"/>
                <a:gd name="T25" fmla="*/ 2147483646 h 427"/>
                <a:gd name="T26" fmla="*/ 2147483646 w 757"/>
                <a:gd name="T27" fmla="*/ 2147483646 h 427"/>
                <a:gd name="T28" fmla="*/ 2147483646 w 757"/>
                <a:gd name="T29" fmla="*/ 2147483646 h 427"/>
                <a:gd name="T30" fmla="*/ 2147483646 w 757"/>
                <a:gd name="T31" fmla="*/ 2147483646 h 427"/>
                <a:gd name="T32" fmla="*/ 2147483646 w 757"/>
                <a:gd name="T33" fmla="*/ 2147483646 h 427"/>
                <a:gd name="T34" fmla="*/ 2147483646 w 757"/>
                <a:gd name="T35" fmla="*/ 2147483646 h 427"/>
                <a:gd name="T36" fmla="*/ 2147483646 w 757"/>
                <a:gd name="T37" fmla="*/ 2147483646 h 427"/>
                <a:gd name="T38" fmla="*/ 2147483646 w 757"/>
                <a:gd name="T39" fmla="*/ 2147483646 h 427"/>
                <a:gd name="T40" fmla="*/ 2147483646 w 757"/>
                <a:gd name="T41" fmla="*/ 2147483646 h 427"/>
                <a:gd name="T42" fmla="*/ 2147483646 w 757"/>
                <a:gd name="T43" fmla="*/ 0 h 427"/>
                <a:gd name="T44" fmla="*/ 2147483646 w 757"/>
                <a:gd name="T45" fmla="*/ 0 h 427"/>
                <a:gd name="T46" fmla="*/ 2147483646 w 757"/>
                <a:gd name="T47" fmla="*/ 0 h 427"/>
                <a:gd name="T48" fmla="*/ 2147483646 w 757"/>
                <a:gd name="T49" fmla="*/ 0 h 427"/>
                <a:gd name="T50" fmla="*/ 2147483646 w 757"/>
                <a:gd name="T51" fmla="*/ 0 h 427"/>
                <a:gd name="T52" fmla="*/ 2147483646 w 757"/>
                <a:gd name="T53" fmla="*/ 2147483646 h 427"/>
                <a:gd name="T54" fmla="*/ 2147483646 w 757"/>
                <a:gd name="T55" fmla="*/ 2147483646 h 427"/>
                <a:gd name="T56" fmla="*/ 0 w 757"/>
                <a:gd name="T57" fmla="*/ 2147483646 h 427"/>
                <a:gd name="T58" fmla="*/ 0 w 757"/>
                <a:gd name="T59" fmla="*/ 2147483646 h 427"/>
                <a:gd name="T60" fmla="*/ 0 w 757"/>
                <a:gd name="T61" fmla="*/ 2147483646 h 427"/>
                <a:gd name="T62" fmla="*/ 2147483646 w 757"/>
                <a:gd name="T63" fmla="*/ 2147483646 h 427"/>
                <a:gd name="T64" fmla="*/ 2147483646 w 757"/>
                <a:gd name="T65" fmla="*/ 2147483646 h 427"/>
                <a:gd name="T66" fmla="*/ 2147483646 w 757"/>
                <a:gd name="T67" fmla="*/ 2147483646 h 427"/>
                <a:gd name="T68" fmla="*/ 2147483646 w 757"/>
                <a:gd name="T69" fmla="*/ 2147483646 h 427"/>
                <a:gd name="T70" fmla="*/ 2147483646 w 757"/>
                <a:gd name="T71" fmla="*/ 2147483646 h 4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27">
                  <a:moveTo>
                    <a:pt x="244" y="427"/>
                  </a:moveTo>
                  <a:cubicBezTo>
                    <a:pt x="246" y="427"/>
                    <a:pt x="247" y="424"/>
                    <a:pt x="247" y="421"/>
                  </a:cubicBezTo>
                  <a:cubicBezTo>
                    <a:pt x="247" y="421"/>
                    <a:pt x="247" y="421"/>
                    <a:pt x="247" y="421"/>
                  </a:cubicBezTo>
                  <a:cubicBezTo>
                    <a:pt x="247" y="418"/>
                    <a:pt x="246" y="415"/>
                    <a:pt x="244" y="415"/>
                  </a:cubicBezTo>
                  <a:cubicBezTo>
                    <a:pt x="244" y="415"/>
                    <a:pt x="244" y="415"/>
                    <a:pt x="244" y="415"/>
                  </a:cubicBezTo>
                  <a:cubicBezTo>
                    <a:pt x="38" y="415"/>
                    <a:pt x="38" y="415"/>
                    <a:pt x="38" y="415"/>
                  </a:cubicBezTo>
                  <a:cubicBezTo>
                    <a:pt x="29" y="415"/>
                    <a:pt x="22" y="412"/>
                    <a:pt x="16" y="407"/>
                  </a:cubicBezTo>
                  <a:cubicBezTo>
                    <a:pt x="16" y="407"/>
                    <a:pt x="16" y="407"/>
                    <a:pt x="16" y="407"/>
                  </a:cubicBezTo>
                  <a:cubicBezTo>
                    <a:pt x="11" y="401"/>
                    <a:pt x="8" y="395"/>
                    <a:pt x="8" y="389"/>
                  </a:cubicBezTo>
                  <a:cubicBezTo>
                    <a:pt x="8" y="389"/>
                    <a:pt x="8" y="389"/>
                    <a:pt x="8" y="389"/>
                  </a:cubicBezTo>
                  <a:cubicBezTo>
                    <a:pt x="8" y="38"/>
                    <a:pt x="8" y="38"/>
                    <a:pt x="8" y="38"/>
                  </a:cubicBezTo>
                  <a:cubicBezTo>
                    <a:pt x="8" y="31"/>
                    <a:pt x="11" y="25"/>
                    <a:pt x="16" y="20"/>
                  </a:cubicBezTo>
                  <a:cubicBezTo>
                    <a:pt x="16" y="20"/>
                    <a:pt x="16" y="20"/>
                    <a:pt x="16" y="20"/>
                  </a:cubicBezTo>
                  <a:cubicBezTo>
                    <a:pt x="22" y="15"/>
                    <a:pt x="29" y="11"/>
                    <a:pt x="38" y="11"/>
                  </a:cubicBezTo>
                  <a:cubicBezTo>
                    <a:pt x="38" y="11"/>
                    <a:pt x="38" y="11"/>
                    <a:pt x="38" y="11"/>
                  </a:cubicBezTo>
                  <a:cubicBezTo>
                    <a:pt x="749" y="11"/>
                    <a:pt x="749" y="11"/>
                    <a:pt x="749" y="11"/>
                  </a:cubicBezTo>
                  <a:cubicBezTo>
                    <a:pt x="750" y="11"/>
                    <a:pt x="751" y="11"/>
                    <a:pt x="752" y="12"/>
                  </a:cubicBezTo>
                  <a:cubicBezTo>
                    <a:pt x="752" y="12"/>
                    <a:pt x="752" y="12"/>
                    <a:pt x="752" y="12"/>
                  </a:cubicBezTo>
                  <a:cubicBezTo>
                    <a:pt x="752" y="12"/>
                    <a:pt x="752" y="12"/>
                    <a:pt x="752" y="12"/>
                  </a:cubicBezTo>
                  <a:cubicBezTo>
                    <a:pt x="755" y="12"/>
                    <a:pt x="756" y="9"/>
                    <a:pt x="757" y="6"/>
                  </a:cubicBezTo>
                  <a:cubicBezTo>
                    <a:pt x="757" y="6"/>
                    <a:pt x="757" y="6"/>
                    <a:pt x="757" y="6"/>
                  </a:cubicBezTo>
                  <a:cubicBezTo>
                    <a:pt x="757" y="3"/>
                    <a:pt x="755" y="0"/>
                    <a:pt x="753" y="0"/>
                  </a:cubicBezTo>
                  <a:cubicBezTo>
                    <a:pt x="753" y="0"/>
                    <a:pt x="753" y="0"/>
                    <a:pt x="753" y="0"/>
                  </a:cubicBezTo>
                  <a:cubicBezTo>
                    <a:pt x="752" y="0"/>
                    <a:pt x="750" y="0"/>
                    <a:pt x="749" y="0"/>
                  </a:cubicBezTo>
                  <a:cubicBezTo>
                    <a:pt x="749" y="0"/>
                    <a:pt x="749" y="0"/>
                    <a:pt x="749" y="0"/>
                  </a:cubicBezTo>
                  <a:cubicBezTo>
                    <a:pt x="38" y="0"/>
                    <a:pt x="38" y="0"/>
                    <a:pt x="38" y="0"/>
                  </a:cubicBezTo>
                  <a:cubicBezTo>
                    <a:pt x="28" y="0"/>
                    <a:pt x="19" y="4"/>
                    <a:pt x="12" y="10"/>
                  </a:cubicBezTo>
                  <a:cubicBezTo>
                    <a:pt x="12" y="10"/>
                    <a:pt x="12" y="10"/>
                    <a:pt x="12" y="10"/>
                  </a:cubicBezTo>
                  <a:cubicBezTo>
                    <a:pt x="5" y="17"/>
                    <a:pt x="0" y="26"/>
                    <a:pt x="0" y="38"/>
                  </a:cubicBezTo>
                  <a:cubicBezTo>
                    <a:pt x="0" y="38"/>
                    <a:pt x="0" y="38"/>
                    <a:pt x="0" y="38"/>
                  </a:cubicBezTo>
                  <a:cubicBezTo>
                    <a:pt x="0" y="389"/>
                    <a:pt x="0" y="389"/>
                    <a:pt x="0" y="389"/>
                  </a:cubicBezTo>
                  <a:cubicBezTo>
                    <a:pt x="0" y="400"/>
                    <a:pt x="5" y="410"/>
                    <a:pt x="12" y="416"/>
                  </a:cubicBezTo>
                  <a:cubicBezTo>
                    <a:pt x="12" y="416"/>
                    <a:pt x="12" y="416"/>
                    <a:pt x="12" y="416"/>
                  </a:cubicBezTo>
                  <a:cubicBezTo>
                    <a:pt x="19" y="423"/>
                    <a:pt x="28" y="427"/>
                    <a:pt x="38" y="427"/>
                  </a:cubicBezTo>
                  <a:cubicBezTo>
                    <a:pt x="38" y="427"/>
                    <a:pt x="38" y="427"/>
                    <a:pt x="38" y="427"/>
                  </a:cubicBezTo>
                  <a:cubicBezTo>
                    <a:pt x="244" y="427"/>
                    <a:pt x="244" y="427"/>
                    <a:pt x="244" y="427"/>
                  </a:cubicBezTo>
                  <a:close/>
                </a:path>
              </a:pathLst>
            </a:custGeom>
            <a:solidFill>
              <a:srgbClr val="FFC000"/>
            </a:solidFill>
            <a:ln w="9525">
              <a:solidFill>
                <a:srgbClr val="000000"/>
              </a:solidFill>
              <a:round/>
              <a:headEnd/>
              <a:tailEnd/>
            </a:ln>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1521" name="矩形 21"/>
            <p:cNvSpPr>
              <a:spLocks noChangeArrowheads="1"/>
            </p:cNvSpPr>
            <p:nvPr/>
          </p:nvSpPr>
          <p:spPr bwMode="auto">
            <a:xfrm>
              <a:off x="2222595" y="2659383"/>
              <a:ext cx="2424882"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600" b="1" i="0" u="none" strike="noStrike" kern="1200" cap="none" spc="0" normalizeH="0" baseline="0" noProof="0" dirty="0">
                  <a:ln>
                    <a:noFill/>
                  </a:ln>
                  <a:solidFill>
                    <a:srgbClr val="B2B2B2"/>
                  </a:solidFill>
                  <a:uLnTx/>
                  <a:uFillTx/>
                  <a:latin typeface="Calibri" panose="020F0502020204030204" pitchFamily="34" charset="0"/>
                  <a:ea typeface="宋体" panose="02010600030101010101" pitchFamily="2" charset="-122"/>
                  <a:cs typeface="+mn-cs"/>
                </a:rPr>
                <a:t>Impact of speculative execution</a:t>
              </a:r>
            </a:p>
          </p:txBody>
        </p:sp>
        <p:sp>
          <p:nvSpPr>
            <p:cNvPr id="21522" name="文本框 22"/>
            <p:cNvSpPr txBox="1">
              <a:spLocks noChangeArrowheads="1"/>
            </p:cNvSpPr>
            <p:nvPr/>
          </p:nvSpPr>
          <p:spPr bwMode="auto">
            <a:xfrm>
              <a:off x="2222595" y="2185843"/>
              <a:ext cx="22566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1" i="0" u="none" strike="noStrike" kern="1200" cap="none" spc="0" normalizeH="0" baseline="0" noProof="0" dirty="0">
                  <a:ln>
                    <a:noFill/>
                  </a:ln>
                  <a:solidFill>
                    <a:srgbClr val="B2B2B2"/>
                  </a:solidFill>
                  <a:uLnTx/>
                  <a:uFillTx/>
                  <a:latin typeface="微软雅黑" panose="020B0503020204020204" pitchFamily="34" charset="-122"/>
                  <a:ea typeface="微软雅黑" panose="020B0503020204020204" pitchFamily="34" charset="-122"/>
                  <a:cs typeface="+mn-cs"/>
                </a:rPr>
                <a:t>2. Motivation</a:t>
              </a:r>
              <a:endParaRPr kumimoji="0" lang="zh-CN" altLang="en-US" sz="1800" b="1" i="0" u="none" strike="noStrike" kern="1200" cap="none" spc="0" normalizeH="0" baseline="0" noProof="0" dirty="0">
                <a:ln>
                  <a:noFill/>
                </a:ln>
                <a:solidFill>
                  <a:srgbClr val="B2B2B2"/>
                </a:solidFill>
                <a:uLnTx/>
                <a:uFillTx/>
                <a:latin typeface="微软雅黑" panose="020B0503020204020204" pitchFamily="34" charset="-122"/>
                <a:ea typeface="微软雅黑" panose="020B0503020204020204" pitchFamily="34" charset="-122"/>
                <a:cs typeface="+mn-cs"/>
              </a:endParaRPr>
            </a:p>
          </p:txBody>
        </p:sp>
      </p:grpSp>
      <p:sp>
        <p:nvSpPr>
          <p:cNvPr id="21512" name="矩形 23"/>
          <p:cNvSpPr>
            <a:spLocks noChangeArrowheads="1"/>
          </p:cNvSpPr>
          <p:nvPr/>
        </p:nvSpPr>
        <p:spPr bwMode="auto">
          <a:xfrm>
            <a:off x="1788395" y="4977059"/>
            <a:ext cx="18834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600" b="1" i="0" u="none" strike="noStrike" kern="1200" cap="none" spc="0" normalizeH="0" baseline="0" noProof="0" dirty="0">
                <a:ln>
                  <a:noFill/>
                </a:ln>
                <a:solidFill>
                  <a:srgbClr val="666633"/>
                </a:solidFill>
                <a:effectLst/>
                <a:uLnTx/>
                <a:uFillTx/>
                <a:latin typeface="Calibri" panose="020F0502020204030204" pitchFamily="34" charset="0"/>
                <a:ea typeface="宋体" panose="02010600030101010101" pitchFamily="2" charset="-122"/>
                <a:cs typeface="+mn-cs"/>
              </a:rPr>
              <a:t>Benchmarks and experiments</a:t>
            </a:r>
            <a:endParaRPr kumimoji="0" lang="zh-CN" altLang="en-US" sz="1600" b="1" i="0" u="none" strike="noStrike" kern="1200" cap="none" spc="0" normalizeH="0" baseline="0" noProof="0" dirty="0">
              <a:ln>
                <a:noFill/>
              </a:ln>
              <a:solidFill>
                <a:srgbClr val="666633"/>
              </a:solidFill>
              <a:effectLst/>
              <a:uLnTx/>
              <a:uFillTx/>
              <a:latin typeface="Calibri" panose="020F0502020204030204" pitchFamily="34" charset="0"/>
              <a:ea typeface="宋体" panose="02010600030101010101" pitchFamily="2" charset="-122"/>
              <a:cs typeface="+mn-cs"/>
            </a:endParaRPr>
          </a:p>
        </p:txBody>
      </p:sp>
      <p:sp>
        <p:nvSpPr>
          <p:cNvPr id="21513" name="文本框 24"/>
          <p:cNvSpPr txBox="1">
            <a:spLocks noChangeArrowheads="1"/>
          </p:cNvSpPr>
          <p:nvPr/>
        </p:nvSpPr>
        <p:spPr bwMode="auto">
          <a:xfrm>
            <a:off x="1797941" y="4555578"/>
            <a:ext cx="18739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1" i="0" u="none" strike="noStrike" kern="1200" cap="none" spc="0" normalizeH="0" baseline="0" noProof="0" dirty="0">
                <a:ln>
                  <a:noFill/>
                </a:ln>
                <a:solidFill>
                  <a:srgbClr val="666633"/>
                </a:solidFill>
                <a:effectLst/>
                <a:uLnTx/>
                <a:uFillTx/>
                <a:latin typeface="微软雅黑" panose="020B0503020204020204" pitchFamily="34" charset="-122"/>
                <a:ea typeface="微软雅黑" panose="020B0503020204020204" pitchFamily="34" charset="-122"/>
                <a:cs typeface="+mn-cs"/>
              </a:rPr>
              <a:t>4. </a:t>
            </a:r>
            <a:r>
              <a:rPr kumimoji="0" lang="en-US" altLang="zh-CN" sz="1800" b="1" i="0" u="none" strike="noStrike" kern="1200" cap="none" spc="0" normalizeH="0" baseline="0" noProof="0" dirty="0" smtClean="0">
                <a:ln>
                  <a:noFill/>
                </a:ln>
                <a:solidFill>
                  <a:srgbClr val="666633"/>
                </a:solidFill>
                <a:effectLst/>
                <a:uLnTx/>
                <a:uFillTx/>
                <a:latin typeface="微软雅黑" panose="020B0503020204020204" pitchFamily="34" charset="-122"/>
                <a:ea typeface="微软雅黑" panose="020B0503020204020204" pitchFamily="34" charset="-122"/>
                <a:cs typeface="+mn-cs"/>
              </a:rPr>
              <a:t>Evaluation</a:t>
            </a:r>
            <a:endParaRPr kumimoji="0" lang="zh-CN" altLang="en-US" sz="1800" b="1" i="0" u="none" strike="noStrike" kern="1200" cap="none" spc="0" normalizeH="0" baseline="0" noProof="0" dirty="0">
              <a:ln>
                <a:noFill/>
              </a:ln>
              <a:solidFill>
                <a:srgbClr val="666633"/>
              </a:solidFill>
              <a:effectLst/>
              <a:uLnTx/>
              <a:uFillTx/>
              <a:latin typeface="微软雅黑" panose="020B0503020204020204" pitchFamily="34" charset="-122"/>
              <a:ea typeface="微软雅黑" panose="020B0503020204020204" pitchFamily="34" charset="-122"/>
              <a:cs typeface="+mn-cs"/>
            </a:endParaRPr>
          </a:p>
        </p:txBody>
      </p:sp>
      <p:sp>
        <p:nvSpPr>
          <p:cNvPr id="21514" name="矩形 25"/>
          <p:cNvSpPr>
            <a:spLocks noChangeArrowheads="1"/>
          </p:cNvSpPr>
          <p:nvPr/>
        </p:nvSpPr>
        <p:spPr bwMode="auto">
          <a:xfrm>
            <a:off x="5902689" y="3650781"/>
            <a:ext cx="20338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600" b="1" i="0" u="none" strike="noStrike" kern="1200" cap="none" spc="0" normalizeH="0" baseline="0" noProof="0" dirty="0">
                <a:ln>
                  <a:noFill/>
                </a:ln>
                <a:solidFill>
                  <a:srgbClr val="FF0000"/>
                </a:solidFill>
                <a:uLnTx/>
                <a:uFillTx/>
                <a:latin typeface="Calibri" panose="020F0502020204030204" pitchFamily="34" charset="0"/>
                <a:ea typeface="宋体" panose="02010600030101010101" pitchFamily="2" charset="-122"/>
                <a:cs typeface="+mn-cs"/>
              </a:rPr>
              <a:t>Virtual control flow &amp; merging</a:t>
            </a:r>
          </a:p>
        </p:txBody>
      </p:sp>
      <p:sp>
        <p:nvSpPr>
          <p:cNvPr id="21515" name="文本框 26"/>
          <p:cNvSpPr txBox="1">
            <a:spLocks noChangeArrowheads="1"/>
          </p:cNvSpPr>
          <p:nvPr/>
        </p:nvSpPr>
        <p:spPr bwMode="auto">
          <a:xfrm>
            <a:off x="5856046" y="3251842"/>
            <a:ext cx="2127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3. Method</a:t>
            </a:r>
            <a:endPar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nvGrpSpPr>
          <p:cNvPr id="21516" name="Group 1"/>
          <p:cNvGrpSpPr>
            <a:grpSpLocks/>
          </p:cNvGrpSpPr>
          <p:nvPr/>
        </p:nvGrpSpPr>
        <p:grpSpPr bwMode="auto">
          <a:xfrm>
            <a:off x="5358052" y="1315164"/>
            <a:ext cx="2274339" cy="1128713"/>
            <a:chOff x="6904181" y="939656"/>
            <a:chExt cx="2630488" cy="1504950"/>
          </a:xfrm>
        </p:grpSpPr>
        <p:sp>
          <p:nvSpPr>
            <p:cNvPr id="21517" name="Freeform 614"/>
            <p:cNvSpPr>
              <a:spLocks/>
            </p:cNvSpPr>
            <p:nvPr/>
          </p:nvSpPr>
          <p:spPr bwMode="auto">
            <a:xfrm>
              <a:off x="6904181" y="1409556"/>
              <a:ext cx="2630488" cy="1035050"/>
            </a:xfrm>
            <a:custGeom>
              <a:avLst/>
              <a:gdLst>
                <a:gd name="T0" fmla="*/ 2147483646 w 757"/>
                <a:gd name="T1" fmla="*/ 2147483646 h 408"/>
                <a:gd name="T2" fmla="*/ 2147483646 w 757"/>
                <a:gd name="T3" fmla="*/ 2147483646 h 408"/>
                <a:gd name="T4" fmla="*/ 2147483646 w 757"/>
                <a:gd name="T5" fmla="*/ 2147483646 h 408"/>
                <a:gd name="T6" fmla="*/ 2147483646 w 757"/>
                <a:gd name="T7" fmla="*/ 2147483646 h 408"/>
                <a:gd name="T8" fmla="*/ 2147483646 w 757"/>
                <a:gd name="T9" fmla="*/ 2147483646 h 408"/>
                <a:gd name="T10" fmla="*/ 2147483646 w 757"/>
                <a:gd name="T11" fmla="*/ 2147483646 h 408"/>
                <a:gd name="T12" fmla="*/ 2147483646 w 757"/>
                <a:gd name="T13" fmla="*/ 2147483646 h 408"/>
                <a:gd name="T14" fmla="*/ 2147483646 w 757"/>
                <a:gd name="T15" fmla="*/ 2147483646 h 408"/>
                <a:gd name="T16" fmla="*/ 2147483646 w 757"/>
                <a:gd name="T17" fmla="*/ 2147483646 h 408"/>
                <a:gd name="T18" fmla="*/ 2147483646 w 757"/>
                <a:gd name="T19" fmla="*/ 2147483646 h 408"/>
                <a:gd name="T20" fmla="*/ 2147483646 w 757"/>
                <a:gd name="T21" fmla="*/ 2147483646 h 408"/>
                <a:gd name="T22" fmla="*/ 2147483646 w 757"/>
                <a:gd name="T23" fmla="*/ 2147483646 h 408"/>
                <a:gd name="T24" fmla="*/ 2147483646 w 757"/>
                <a:gd name="T25" fmla="*/ 2147483646 h 408"/>
                <a:gd name="T26" fmla="*/ 2147483646 w 757"/>
                <a:gd name="T27" fmla="*/ 2147483646 h 408"/>
                <a:gd name="T28" fmla="*/ 2147483646 w 757"/>
                <a:gd name="T29" fmla="*/ 2147483646 h 408"/>
                <a:gd name="T30" fmla="*/ 2147483646 w 757"/>
                <a:gd name="T31" fmla="*/ 2147483646 h 408"/>
                <a:gd name="T32" fmla="*/ 2147483646 w 757"/>
                <a:gd name="T33" fmla="*/ 2147483646 h 408"/>
                <a:gd name="T34" fmla="*/ 2147483646 w 757"/>
                <a:gd name="T35" fmla="*/ 2147483646 h 408"/>
                <a:gd name="T36" fmla="*/ 2147483646 w 757"/>
                <a:gd name="T37" fmla="*/ 2147483646 h 408"/>
                <a:gd name="T38" fmla="*/ 0 w 757"/>
                <a:gd name="T39" fmla="*/ 2147483646 h 408"/>
                <a:gd name="T40" fmla="*/ 0 w 757"/>
                <a:gd name="T41" fmla="*/ 2147483646 h 408"/>
                <a:gd name="T42" fmla="*/ 2147483646 w 757"/>
                <a:gd name="T43" fmla="*/ 0 h 408"/>
                <a:gd name="T44" fmla="*/ 2147483646 w 757"/>
                <a:gd name="T45" fmla="*/ 0 h 408"/>
                <a:gd name="T46" fmla="*/ 2147483646 w 757"/>
                <a:gd name="T47" fmla="*/ 0 h 408"/>
                <a:gd name="T48" fmla="*/ 2147483646 w 757"/>
                <a:gd name="T49" fmla="*/ 0 h 408"/>
                <a:gd name="T50" fmla="*/ 2147483646 w 757"/>
                <a:gd name="T51" fmla="*/ 0 h 408"/>
                <a:gd name="T52" fmla="*/ 2147483646 w 757"/>
                <a:gd name="T53" fmla="*/ 2147483646 h 408"/>
                <a:gd name="T54" fmla="*/ 2147483646 w 757"/>
                <a:gd name="T55" fmla="*/ 2147483646 h 408"/>
                <a:gd name="T56" fmla="*/ 2147483646 w 757"/>
                <a:gd name="T57" fmla="*/ 2147483646 h 408"/>
                <a:gd name="T58" fmla="*/ 2147483646 w 757"/>
                <a:gd name="T59" fmla="*/ 2147483646 h 408"/>
                <a:gd name="T60" fmla="*/ 2147483646 w 757"/>
                <a:gd name="T61" fmla="*/ 2147483646 h 408"/>
                <a:gd name="T62" fmla="*/ 2147483646 w 757"/>
                <a:gd name="T63" fmla="*/ 2147483646 h 408"/>
                <a:gd name="T64" fmla="*/ 2147483646 w 757"/>
                <a:gd name="T65" fmla="*/ 2147483646 h 408"/>
                <a:gd name="T66" fmla="*/ 2147483646 w 757"/>
                <a:gd name="T67" fmla="*/ 2147483646 h 408"/>
                <a:gd name="T68" fmla="*/ 2147483646 w 757"/>
                <a:gd name="T69" fmla="*/ 2147483646 h 408"/>
                <a:gd name="T70" fmla="*/ 2147483646 w 757"/>
                <a:gd name="T71" fmla="*/ 2147483646 h 4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08">
                  <a:moveTo>
                    <a:pt x="513" y="408"/>
                  </a:moveTo>
                  <a:cubicBezTo>
                    <a:pt x="511" y="408"/>
                    <a:pt x="509" y="405"/>
                    <a:pt x="509" y="402"/>
                  </a:cubicBezTo>
                  <a:cubicBezTo>
                    <a:pt x="509" y="402"/>
                    <a:pt x="509" y="402"/>
                    <a:pt x="509" y="402"/>
                  </a:cubicBezTo>
                  <a:cubicBezTo>
                    <a:pt x="509" y="399"/>
                    <a:pt x="511" y="397"/>
                    <a:pt x="513" y="397"/>
                  </a:cubicBezTo>
                  <a:cubicBezTo>
                    <a:pt x="513" y="397"/>
                    <a:pt x="513" y="397"/>
                    <a:pt x="513" y="397"/>
                  </a:cubicBezTo>
                  <a:cubicBezTo>
                    <a:pt x="719" y="397"/>
                    <a:pt x="719" y="397"/>
                    <a:pt x="719" y="397"/>
                  </a:cubicBezTo>
                  <a:cubicBezTo>
                    <a:pt x="728" y="397"/>
                    <a:pt x="735" y="393"/>
                    <a:pt x="741" y="389"/>
                  </a:cubicBezTo>
                  <a:cubicBezTo>
                    <a:pt x="741" y="389"/>
                    <a:pt x="741" y="389"/>
                    <a:pt x="741" y="389"/>
                  </a:cubicBezTo>
                  <a:cubicBezTo>
                    <a:pt x="746" y="384"/>
                    <a:pt x="749" y="377"/>
                    <a:pt x="749" y="372"/>
                  </a:cubicBezTo>
                  <a:cubicBezTo>
                    <a:pt x="749" y="372"/>
                    <a:pt x="749" y="372"/>
                    <a:pt x="749" y="372"/>
                  </a:cubicBezTo>
                  <a:cubicBezTo>
                    <a:pt x="749" y="36"/>
                    <a:pt x="749" y="36"/>
                    <a:pt x="749" y="36"/>
                  </a:cubicBezTo>
                  <a:cubicBezTo>
                    <a:pt x="749" y="30"/>
                    <a:pt x="746" y="24"/>
                    <a:pt x="741" y="19"/>
                  </a:cubicBezTo>
                  <a:cubicBezTo>
                    <a:pt x="741" y="19"/>
                    <a:pt x="741" y="19"/>
                    <a:pt x="741" y="19"/>
                  </a:cubicBezTo>
                  <a:cubicBezTo>
                    <a:pt x="735" y="14"/>
                    <a:pt x="728" y="11"/>
                    <a:pt x="719" y="11"/>
                  </a:cubicBezTo>
                  <a:cubicBezTo>
                    <a:pt x="719" y="11"/>
                    <a:pt x="719" y="11"/>
                    <a:pt x="719" y="11"/>
                  </a:cubicBezTo>
                  <a:cubicBezTo>
                    <a:pt x="8" y="11"/>
                    <a:pt x="8" y="11"/>
                    <a:pt x="8" y="11"/>
                  </a:cubicBezTo>
                  <a:cubicBezTo>
                    <a:pt x="7" y="11"/>
                    <a:pt x="6" y="11"/>
                    <a:pt x="5" y="11"/>
                  </a:cubicBezTo>
                  <a:cubicBezTo>
                    <a:pt x="5" y="11"/>
                    <a:pt x="5" y="11"/>
                    <a:pt x="5" y="11"/>
                  </a:cubicBezTo>
                  <a:cubicBezTo>
                    <a:pt x="5" y="11"/>
                    <a:pt x="5" y="11"/>
                    <a:pt x="5" y="11"/>
                  </a:cubicBezTo>
                  <a:cubicBezTo>
                    <a:pt x="2" y="11"/>
                    <a:pt x="1" y="9"/>
                    <a:pt x="0" y="6"/>
                  </a:cubicBezTo>
                  <a:cubicBezTo>
                    <a:pt x="0" y="6"/>
                    <a:pt x="0" y="6"/>
                    <a:pt x="0" y="6"/>
                  </a:cubicBezTo>
                  <a:cubicBezTo>
                    <a:pt x="0" y="3"/>
                    <a:pt x="2" y="0"/>
                    <a:pt x="4" y="0"/>
                  </a:cubicBezTo>
                  <a:cubicBezTo>
                    <a:pt x="4" y="0"/>
                    <a:pt x="4" y="0"/>
                    <a:pt x="4" y="0"/>
                  </a:cubicBezTo>
                  <a:cubicBezTo>
                    <a:pt x="5" y="0"/>
                    <a:pt x="6" y="0"/>
                    <a:pt x="8" y="0"/>
                  </a:cubicBezTo>
                  <a:cubicBezTo>
                    <a:pt x="8" y="0"/>
                    <a:pt x="8" y="0"/>
                    <a:pt x="8" y="0"/>
                  </a:cubicBezTo>
                  <a:cubicBezTo>
                    <a:pt x="719" y="0"/>
                    <a:pt x="719" y="0"/>
                    <a:pt x="719" y="0"/>
                  </a:cubicBezTo>
                  <a:cubicBezTo>
                    <a:pt x="729" y="0"/>
                    <a:pt x="738" y="3"/>
                    <a:pt x="745" y="9"/>
                  </a:cubicBezTo>
                  <a:cubicBezTo>
                    <a:pt x="745" y="9"/>
                    <a:pt x="745" y="9"/>
                    <a:pt x="745" y="9"/>
                  </a:cubicBezTo>
                  <a:cubicBezTo>
                    <a:pt x="752" y="16"/>
                    <a:pt x="757" y="25"/>
                    <a:pt x="757" y="36"/>
                  </a:cubicBezTo>
                  <a:cubicBezTo>
                    <a:pt x="757" y="36"/>
                    <a:pt x="757" y="36"/>
                    <a:pt x="757" y="36"/>
                  </a:cubicBezTo>
                  <a:cubicBezTo>
                    <a:pt x="757" y="372"/>
                    <a:pt x="757" y="372"/>
                    <a:pt x="757" y="372"/>
                  </a:cubicBezTo>
                  <a:cubicBezTo>
                    <a:pt x="757" y="382"/>
                    <a:pt x="752" y="392"/>
                    <a:pt x="745" y="398"/>
                  </a:cubicBezTo>
                  <a:cubicBezTo>
                    <a:pt x="745" y="398"/>
                    <a:pt x="745" y="398"/>
                    <a:pt x="745" y="398"/>
                  </a:cubicBezTo>
                  <a:cubicBezTo>
                    <a:pt x="738" y="404"/>
                    <a:pt x="729" y="408"/>
                    <a:pt x="719" y="408"/>
                  </a:cubicBezTo>
                  <a:cubicBezTo>
                    <a:pt x="719" y="408"/>
                    <a:pt x="719" y="408"/>
                    <a:pt x="719" y="408"/>
                  </a:cubicBezTo>
                  <a:cubicBezTo>
                    <a:pt x="513" y="408"/>
                    <a:pt x="513" y="408"/>
                    <a:pt x="513" y="408"/>
                  </a:cubicBezTo>
                  <a:close/>
                </a:path>
              </a:pathLst>
            </a:custGeom>
            <a:solidFill>
              <a:schemeClr val="tx2">
                <a:lumMod val="20000"/>
                <a:lumOff val="80000"/>
              </a:schemeClr>
            </a:solidFill>
            <a:ln w="9525">
              <a:solidFill>
                <a:schemeClr val="tx1">
                  <a:lumMod val="95000"/>
                  <a:lumOff val="5000"/>
                </a:schemeClr>
              </a:solidFill>
              <a:round/>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1518" name="矩形 27"/>
            <p:cNvSpPr>
              <a:spLocks noChangeArrowheads="1"/>
            </p:cNvSpPr>
            <p:nvPr/>
          </p:nvSpPr>
          <p:spPr bwMode="auto">
            <a:xfrm>
              <a:off x="7324868" y="1534066"/>
              <a:ext cx="2190750"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B2B2B2"/>
                  </a:solidFill>
                  <a:effectLst/>
                  <a:uLnTx/>
                  <a:uFillTx/>
                  <a:latin typeface="Calibri" panose="020F0502020204030204" pitchFamily="34" charset="0"/>
                  <a:ea typeface="宋体" panose="02010600030101010101" pitchFamily="2" charset="-122"/>
                  <a:cs typeface="+mn-cs"/>
                </a:rPr>
                <a:t>Soundness in cache analysis</a:t>
              </a:r>
              <a:endParaRPr kumimoji="0" lang="zh-CN" altLang="en-US" sz="1600" b="1" i="0" u="none" strike="noStrike" kern="1200" cap="none" spc="0" normalizeH="0" baseline="0" noProof="0" dirty="0">
                <a:ln>
                  <a:noFill/>
                </a:ln>
                <a:solidFill>
                  <a:srgbClr val="B2B2B2"/>
                </a:solidFill>
                <a:effectLst/>
                <a:uLnTx/>
                <a:uFillTx/>
                <a:latin typeface="Calibri" panose="020F0502020204030204" pitchFamily="34" charset="0"/>
                <a:ea typeface="宋体" panose="02010600030101010101" pitchFamily="2" charset="-122"/>
                <a:cs typeface="+mn-cs"/>
              </a:endParaRPr>
            </a:p>
          </p:txBody>
        </p:sp>
        <p:sp>
          <p:nvSpPr>
            <p:cNvPr id="21519" name="文本框 28"/>
            <p:cNvSpPr txBox="1">
              <a:spLocks noChangeArrowheads="1"/>
            </p:cNvSpPr>
            <p:nvPr/>
          </p:nvSpPr>
          <p:spPr bwMode="auto">
            <a:xfrm>
              <a:off x="7247081" y="939656"/>
              <a:ext cx="2136776"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B2B2B2"/>
                  </a:solidFill>
                  <a:effectLst/>
                  <a:uLnTx/>
                  <a:uFillTx/>
                  <a:latin typeface="微软雅黑" panose="020B0503020204020204" pitchFamily="34" charset="-122"/>
                  <a:ea typeface="微软雅黑" panose="020B0503020204020204" pitchFamily="34" charset="-122"/>
                  <a:cs typeface="+mn-cs"/>
                </a:rPr>
                <a:t>1. Background</a:t>
              </a:r>
              <a:endParaRPr kumimoji="0" lang="zh-CN" altLang="en-US" sz="1800" b="1" i="0" u="none" strike="noStrike" kern="1200" cap="none" spc="0" normalizeH="0" baseline="0" noProof="0" dirty="0">
                <a:ln>
                  <a:noFill/>
                </a:ln>
                <a:solidFill>
                  <a:srgbClr val="B2B2B2"/>
                </a:solidFill>
                <a:effectLst/>
                <a:uLnTx/>
                <a:uFillTx/>
                <a:latin typeface="微软雅黑" panose="020B0503020204020204" pitchFamily="34" charset="-122"/>
                <a:ea typeface="微软雅黑" panose="020B0503020204020204" pitchFamily="34" charset="-122"/>
                <a:cs typeface="+mn-cs"/>
              </a:endParaRPr>
            </a:p>
          </p:txBody>
        </p:sp>
      </p:grpSp>
      <p:sp>
        <p:nvSpPr>
          <p:cNvPr id="2" name="Title 1"/>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39158511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43A-EFB6-420D-A762-154A9A70E795}"/>
              </a:ext>
            </a:extLst>
          </p:cNvPr>
          <p:cNvSpPr>
            <a:spLocks noGrp="1"/>
          </p:cNvSpPr>
          <p:nvPr>
            <p:ph type="title"/>
          </p:nvPr>
        </p:nvSpPr>
        <p:spPr/>
        <p:txBody>
          <a:bodyPr/>
          <a:lstStyle/>
          <a:p>
            <a:r>
              <a:rPr lang="en-US" altLang="zh-CN" dirty="0" smtClean="0"/>
              <a:t>Control Flow Graph (CFG)</a:t>
            </a:r>
            <a:endParaRPr lang="zh-CN" altLang="en-US" dirty="0"/>
          </a:p>
        </p:txBody>
      </p:sp>
      <p:grpSp>
        <p:nvGrpSpPr>
          <p:cNvPr id="6" name="组合 17">
            <a:extLst>
              <a:ext uri="{FF2B5EF4-FFF2-40B4-BE49-F238E27FC236}">
                <a16:creationId xmlns:a16="http://schemas.microsoft.com/office/drawing/2014/main" id="{F83E4E53-29AC-4734-9B9D-1B5CBD65FA79}"/>
              </a:ext>
            </a:extLst>
          </p:cNvPr>
          <p:cNvGrpSpPr/>
          <p:nvPr/>
        </p:nvGrpSpPr>
        <p:grpSpPr>
          <a:xfrm>
            <a:off x="1221376" y="2269960"/>
            <a:ext cx="2160000" cy="2880000"/>
            <a:chOff x="2010102" y="1556909"/>
            <a:chExt cx="2151996" cy="2886132"/>
          </a:xfrm>
        </p:grpSpPr>
        <p:sp>
          <p:nvSpPr>
            <p:cNvPr id="7" name="矩形 3">
              <a:extLst>
                <a:ext uri="{FF2B5EF4-FFF2-40B4-BE49-F238E27FC236}">
                  <a16:creationId xmlns:a16="http://schemas.microsoft.com/office/drawing/2014/main" id="{6AC26404-B1DD-4AC3-8B85-946B4092A6D0}"/>
                </a:ext>
              </a:extLst>
            </p:cNvPr>
            <p:cNvSpPr/>
            <p:nvPr/>
          </p:nvSpPr>
          <p:spPr>
            <a:xfrm>
              <a:off x="2727434" y="1556909"/>
              <a:ext cx="717332" cy="28378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entry</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8" name="矩形 4">
              <a:extLst>
                <a:ext uri="{FF2B5EF4-FFF2-40B4-BE49-F238E27FC236}">
                  <a16:creationId xmlns:a16="http://schemas.microsoft.com/office/drawing/2014/main" id="{65116A32-E6D4-4B2B-829F-7E568ED4FB7A}"/>
                </a:ext>
              </a:extLst>
            </p:cNvPr>
            <p:cNvSpPr/>
            <p:nvPr/>
          </p:nvSpPr>
          <p:spPr>
            <a:xfrm>
              <a:off x="2010102" y="2388125"/>
              <a:ext cx="717332" cy="1214295"/>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Then blocks</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9" name="矩形 6">
              <a:extLst>
                <a:ext uri="{FF2B5EF4-FFF2-40B4-BE49-F238E27FC236}">
                  <a16:creationId xmlns:a16="http://schemas.microsoft.com/office/drawing/2014/main" id="{A883649A-A4D2-4B8F-837F-F825ACA96B5C}"/>
                </a:ext>
              </a:extLst>
            </p:cNvPr>
            <p:cNvSpPr/>
            <p:nvPr/>
          </p:nvSpPr>
          <p:spPr>
            <a:xfrm>
              <a:off x="3444766" y="2388124"/>
              <a:ext cx="717332" cy="1214295"/>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Else blocks</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0" name="直接箭头连接符 8">
              <a:extLst>
                <a:ext uri="{FF2B5EF4-FFF2-40B4-BE49-F238E27FC236}">
                  <a16:creationId xmlns:a16="http://schemas.microsoft.com/office/drawing/2014/main" id="{FDF478B7-9CFB-4F74-87C2-13FD2C42E52B}"/>
                </a:ext>
              </a:extLst>
            </p:cNvPr>
            <p:cNvCxnSpPr>
              <a:stCxn id="7" idx="2"/>
              <a:endCxn id="8" idx="0"/>
            </p:cNvCxnSpPr>
            <p:nvPr/>
          </p:nvCxnSpPr>
          <p:spPr>
            <a:xfrm flipH="1">
              <a:off x="2368768" y="1840689"/>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9">
              <a:extLst>
                <a:ext uri="{FF2B5EF4-FFF2-40B4-BE49-F238E27FC236}">
                  <a16:creationId xmlns:a16="http://schemas.microsoft.com/office/drawing/2014/main" id="{AB1E516F-61E0-492B-9C96-754BFC1AB4E6}"/>
                </a:ext>
              </a:extLst>
            </p:cNvPr>
            <p:cNvCxnSpPr>
              <a:cxnSpLocks/>
              <a:endCxn id="9" idx="0"/>
            </p:cNvCxnSpPr>
            <p:nvPr/>
          </p:nvCxnSpPr>
          <p:spPr>
            <a:xfrm>
              <a:off x="3086100" y="1831282"/>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2">
              <a:extLst>
                <a:ext uri="{FF2B5EF4-FFF2-40B4-BE49-F238E27FC236}">
                  <a16:creationId xmlns:a16="http://schemas.microsoft.com/office/drawing/2014/main" id="{C4ECBAA5-8629-4D2B-B07A-97AF5FDFC7A9}"/>
                </a:ext>
              </a:extLst>
            </p:cNvPr>
            <p:cNvSpPr/>
            <p:nvPr/>
          </p:nvSpPr>
          <p:spPr>
            <a:xfrm>
              <a:off x="2727434" y="4159261"/>
              <a:ext cx="717332" cy="28378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exit</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3" name="直接箭头连接符 13">
              <a:extLst>
                <a:ext uri="{FF2B5EF4-FFF2-40B4-BE49-F238E27FC236}">
                  <a16:creationId xmlns:a16="http://schemas.microsoft.com/office/drawing/2014/main" id="{148584F6-44DC-47F0-9B0B-6E8B5B0F5B46}"/>
                </a:ext>
              </a:extLst>
            </p:cNvPr>
            <p:cNvCxnSpPr/>
            <p:nvPr/>
          </p:nvCxnSpPr>
          <p:spPr>
            <a:xfrm flipH="1">
              <a:off x="3086100" y="3611825"/>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
              <a:extLst>
                <a:ext uri="{FF2B5EF4-FFF2-40B4-BE49-F238E27FC236}">
                  <a16:creationId xmlns:a16="http://schemas.microsoft.com/office/drawing/2014/main" id="{E257AFBA-079B-465C-83EC-4A039A6FF956}"/>
                </a:ext>
              </a:extLst>
            </p:cNvPr>
            <p:cNvCxnSpPr>
              <a:cxnSpLocks/>
            </p:cNvCxnSpPr>
            <p:nvPr/>
          </p:nvCxnSpPr>
          <p:spPr>
            <a:xfrm>
              <a:off x="2368768" y="3621363"/>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5">
              <a:extLst>
                <a:ext uri="{FF2B5EF4-FFF2-40B4-BE49-F238E27FC236}">
                  <a16:creationId xmlns:a16="http://schemas.microsoft.com/office/drawing/2014/main" id="{ED003B66-5B7B-4D4F-A5AB-C380CA0CDB73}"/>
                </a:ext>
              </a:extLst>
            </p:cNvPr>
            <p:cNvSpPr txBox="1"/>
            <p:nvPr/>
          </p:nvSpPr>
          <p:spPr>
            <a:xfrm>
              <a:off x="2329353" y="1958452"/>
              <a:ext cx="489021" cy="262167"/>
            </a:xfrm>
            <a:prstGeom prst="rect">
              <a:avLst/>
            </a:prstGeom>
            <a:noFill/>
          </p:spPr>
          <p:txBody>
            <a:bodyPr wrap="none" rtlCol="0">
              <a:spAutoFit/>
            </a:bodyPr>
            <a:lstStyle/>
            <a:p>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6" name="文本框 16">
              <a:extLst>
                <a:ext uri="{FF2B5EF4-FFF2-40B4-BE49-F238E27FC236}">
                  <a16:creationId xmlns:a16="http://schemas.microsoft.com/office/drawing/2014/main" id="{9259C9DB-920B-463E-B980-450C2D9B340F}"/>
                </a:ext>
              </a:extLst>
            </p:cNvPr>
            <p:cNvSpPr txBox="1"/>
            <p:nvPr/>
          </p:nvSpPr>
          <p:spPr>
            <a:xfrm>
              <a:off x="3444766" y="1958452"/>
              <a:ext cx="527351" cy="262167"/>
            </a:xfrm>
            <a:prstGeom prst="rect">
              <a:avLst/>
            </a:prstGeom>
            <a:noFill/>
          </p:spPr>
          <p:txBody>
            <a:bodyPr wrap="none" rtlCol="0">
              <a:spAutoFit/>
            </a:bodyPr>
            <a:lstStyle/>
            <a:p>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629417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43A-EFB6-420D-A762-154A9A70E795}"/>
              </a:ext>
            </a:extLst>
          </p:cNvPr>
          <p:cNvSpPr>
            <a:spLocks noGrp="1"/>
          </p:cNvSpPr>
          <p:nvPr>
            <p:ph type="title"/>
          </p:nvPr>
        </p:nvSpPr>
        <p:spPr/>
        <p:txBody>
          <a:bodyPr/>
          <a:lstStyle/>
          <a:p>
            <a:r>
              <a:rPr lang="en-US" altLang="zh-CN" dirty="0"/>
              <a:t>Control Flow Graph (CFG)</a:t>
            </a:r>
            <a:endParaRPr lang="zh-CN" altLang="en-US" dirty="0"/>
          </a:p>
        </p:txBody>
      </p:sp>
      <p:grpSp>
        <p:nvGrpSpPr>
          <p:cNvPr id="6" name="组合 17">
            <a:extLst>
              <a:ext uri="{FF2B5EF4-FFF2-40B4-BE49-F238E27FC236}">
                <a16:creationId xmlns:a16="http://schemas.microsoft.com/office/drawing/2014/main" id="{F83E4E53-29AC-4734-9B9D-1B5CBD65FA79}"/>
              </a:ext>
            </a:extLst>
          </p:cNvPr>
          <p:cNvGrpSpPr/>
          <p:nvPr/>
        </p:nvGrpSpPr>
        <p:grpSpPr>
          <a:xfrm>
            <a:off x="1221376" y="2269960"/>
            <a:ext cx="2160000" cy="2880000"/>
            <a:chOff x="2010102" y="1556909"/>
            <a:chExt cx="2151996" cy="2886132"/>
          </a:xfrm>
        </p:grpSpPr>
        <p:sp>
          <p:nvSpPr>
            <p:cNvPr id="7" name="矩形 3">
              <a:extLst>
                <a:ext uri="{FF2B5EF4-FFF2-40B4-BE49-F238E27FC236}">
                  <a16:creationId xmlns:a16="http://schemas.microsoft.com/office/drawing/2014/main" id="{6AC26404-B1DD-4AC3-8B85-946B4092A6D0}"/>
                </a:ext>
              </a:extLst>
            </p:cNvPr>
            <p:cNvSpPr/>
            <p:nvPr/>
          </p:nvSpPr>
          <p:spPr>
            <a:xfrm>
              <a:off x="2727434" y="1556909"/>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entry</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8" name="矩形 4">
              <a:extLst>
                <a:ext uri="{FF2B5EF4-FFF2-40B4-BE49-F238E27FC236}">
                  <a16:creationId xmlns:a16="http://schemas.microsoft.com/office/drawing/2014/main" id="{65116A32-E6D4-4B2B-829F-7E568ED4FB7A}"/>
                </a:ext>
              </a:extLst>
            </p:cNvPr>
            <p:cNvSpPr/>
            <p:nvPr/>
          </p:nvSpPr>
          <p:spPr>
            <a:xfrm>
              <a:off x="2010102" y="2388125"/>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Then blocks</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9" name="矩形 6">
              <a:extLst>
                <a:ext uri="{FF2B5EF4-FFF2-40B4-BE49-F238E27FC236}">
                  <a16:creationId xmlns:a16="http://schemas.microsoft.com/office/drawing/2014/main" id="{A883649A-A4D2-4B8F-837F-F825ACA96B5C}"/>
                </a:ext>
              </a:extLst>
            </p:cNvPr>
            <p:cNvSpPr/>
            <p:nvPr/>
          </p:nvSpPr>
          <p:spPr>
            <a:xfrm>
              <a:off x="3444766" y="2388124"/>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Else blocks</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0" name="直接箭头连接符 8">
              <a:extLst>
                <a:ext uri="{FF2B5EF4-FFF2-40B4-BE49-F238E27FC236}">
                  <a16:creationId xmlns:a16="http://schemas.microsoft.com/office/drawing/2014/main" id="{FDF478B7-9CFB-4F74-87C2-13FD2C42E52B}"/>
                </a:ext>
              </a:extLst>
            </p:cNvPr>
            <p:cNvCxnSpPr>
              <a:stCxn id="7" idx="2"/>
              <a:endCxn id="8" idx="0"/>
            </p:cNvCxnSpPr>
            <p:nvPr/>
          </p:nvCxnSpPr>
          <p:spPr>
            <a:xfrm flipH="1">
              <a:off x="2368768" y="1840689"/>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9">
              <a:extLst>
                <a:ext uri="{FF2B5EF4-FFF2-40B4-BE49-F238E27FC236}">
                  <a16:creationId xmlns:a16="http://schemas.microsoft.com/office/drawing/2014/main" id="{AB1E516F-61E0-492B-9C96-754BFC1AB4E6}"/>
                </a:ext>
              </a:extLst>
            </p:cNvPr>
            <p:cNvCxnSpPr>
              <a:cxnSpLocks/>
              <a:endCxn id="9" idx="0"/>
            </p:cNvCxnSpPr>
            <p:nvPr/>
          </p:nvCxnSpPr>
          <p:spPr>
            <a:xfrm>
              <a:off x="3086100" y="1831282"/>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2">
              <a:extLst>
                <a:ext uri="{FF2B5EF4-FFF2-40B4-BE49-F238E27FC236}">
                  <a16:creationId xmlns:a16="http://schemas.microsoft.com/office/drawing/2014/main" id="{C4ECBAA5-8629-4D2B-B07A-97AF5FDFC7A9}"/>
                </a:ext>
              </a:extLst>
            </p:cNvPr>
            <p:cNvSpPr/>
            <p:nvPr/>
          </p:nvSpPr>
          <p:spPr>
            <a:xfrm>
              <a:off x="2727434" y="4159261"/>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exit</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3" name="直接箭头连接符 13">
              <a:extLst>
                <a:ext uri="{FF2B5EF4-FFF2-40B4-BE49-F238E27FC236}">
                  <a16:creationId xmlns:a16="http://schemas.microsoft.com/office/drawing/2014/main" id="{148584F6-44DC-47F0-9B0B-6E8B5B0F5B46}"/>
                </a:ext>
              </a:extLst>
            </p:cNvPr>
            <p:cNvCxnSpPr/>
            <p:nvPr/>
          </p:nvCxnSpPr>
          <p:spPr>
            <a:xfrm flipH="1">
              <a:off x="3086100" y="3611825"/>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
              <a:extLst>
                <a:ext uri="{FF2B5EF4-FFF2-40B4-BE49-F238E27FC236}">
                  <a16:creationId xmlns:a16="http://schemas.microsoft.com/office/drawing/2014/main" id="{E257AFBA-079B-465C-83EC-4A039A6FF956}"/>
                </a:ext>
              </a:extLst>
            </p:cNvPr>
            <p:cNvCxnSpPr>
              <a:cxnSpLocks/>
            </p:cNvCxnSpPr>
            <p:nvPr/>
          </p:nvCxnSpPr>
          <p:spPr>
            <a:xfrm>
              <a:off x="2368768" y="3621363"/>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5">
              <a:extLst>
                <a:ext uri="{FF2B5EF4-FFF2-40B4-BE49-F238E27FC236}">
                  <a16:creationId xmlns:a16="http://schemas.microsoft.com/office/drawing/2014/main" id="{ED003B66-5B7B-4D4F-A5AB-C380CA0CDB73}"/>
                </a:ext>
              </a:extLst>
            </p:cNvPr>
            <p:cNvSpPr txBox="1"/>
            <p:nvPr/>
          </p:nvSpPr>
          <p:spPr>
            <a:xfrm>
              <a:off x="2329353" y="1958452"/>
              <a:ext cx="489021" cy="262167"/>
            </a:xfrm>
            <a:prstGeom prst="rect">
              <a:avLst/>
            </a:prstGeom>
            <a:noFill/>
          </p:spPr>
          <p:txBody>
            <a:bodyPr wrap="none" rtlCol="0">
              <a:spAutoFit/>
            </a:bodyPr>
            <a:lstStyle/>
            <a:p>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6" name="文本框 16">
              <a:extLst>
                <a:ext uri="{FF2B5EF4-FFF2-40B4-BE49-F238E27FC236}">
                  <a16:creationId xmlns:a16="http://schemas.microsoft.com/office/drawing/2014/main" id="{9259C9DB-920B-463E-B980-450C2D9B340F}"/>
                </a:ext>
              </a:extLst>
            </p:cNvPr>
            <p:cNvSpPr txBox="1"/>
            <p:nvPr/>
          </p:nvSpPr>
          <p:spPr>
            <a:xfrm>
              <a:off x="3444766" y="1958452"/>
              <a:ext cx="527351" cy="262167"/>
            </a:xfrm>
            <a:prstGeom prst="rect">
              <a:avLst/>
            </a:prstGeom>
            <a:noFill/>
          </p:spPr>
          <p:txBody>
            <a:bodyPr wrap="none" rtlCol="0">
              <a:spAutoFit/>
            </a:bodyPr>
            <a:lstStyle/>
            <a:p>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24" name="Freeform: Shape 23">
            <a:extLst>
              <a:ext uri="{FF2B5EF4-FFF2-40B4-BE49-F238E27FC236}">
                <a16:creationId xmlns:a16="http://schemas.microsoft.com/office/drawing/2014/main" id="{2914A8D7-B42A-4105-9D0A-53ADB6577B30}"/>
              </a:ext>
            </a:extLst>
          </p:cNvPr>
          <p:cNvSpPr/>
          <p:nvPr/>
        </p:nvSpPr>
        <p:spPr>
          <a:xfrm>
            <a:off x="2501800" y="2076450"/>
            <a:ext cx="773097" cy="33655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81252"/>
              <a:gd name="connsiteY0" fmla="*/ 0 h 3365500"/>
              <a:gd name="connsiteX1" fmla="*/ 63599 w 781252"/>
              <a:gd name="connsiteY1" fmla="*/ 566737 h 3365500"/>
              <a:gd name="connsiteX2" fmla="*/ 654149 w 781252"/>
              <a:gd name="connsiteY2" fmla="*/ 793750 h 3365500"/>
              <a:gd name="connsiteX3" fmla="*/ 743049 w 781252"/>
              <a:gd name="connsiteY3" fmla="*/ 1476375 h 3365500"/>
              <a:gd name="connsiteX4" fmla="*/ 730349 w 781252"/>
              <a:gd name="connsiteY4" fmla="*/ 2460625 h 3365500"/>
              <a:gd name="connsiteX5" fmla="*/ 149324 w 781252"/>
              <a:gd name="connsiteY5" fmla="*/ 2543175 h 3365500"/>
              <a:gd name="connsiteX6" fmla="*/ 93762 w 781252"/>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47950 h 3365500"/>
              <a:gd name="connsiteX6" fmla="*/ 93762 w 780216"/>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71762 h 3365500"/>
              <a:gd name="connsiteX6" fmla="*/ 93762 w 780216"/>
              <a:gd name="connsiteY6" fmla="*/ 3365500 h 3365500"/>
              <a:gd name="connsiteX0" fmla="*/ 12799 w 761635"/>
              <a:gd name="connsiteY0" fmla="*/ 0 h 3365500"/>
              <a:gd name="connsiteX1" fmla="*/ 63599 w 761635"/>
              <a:gd name="connsiteY1" fmla="*/ 566737 h 3365500"/>
              <a:gd name="connsiteX2" fmla="*/ 654149 w 761635"/>
              <a:gd name="connsiteY2" fmla="*/ 793750 h 3365500"/>
              <a:gd name="connsiteX3" fmla="*/ 743049 w 761635"/>
              <a:gd name="connsiteY3" fmla="*/ 1476375 h 3365500"/>
              <a:gd name="connsiteX4" fmla="*/ 701774 w 761635"/>
              <a:gd name="connsiteY4" fmla="*/ 2484438 h 3365500"/>
              <a:gd name="connsiteX5" fmla="*/ 163612 w 761635"/>
              <a:gd name="connsiteY5" fmla="*/ 2671762 h 3365500"/>
              <a:gd name="connsiteX6" fmla="*/ 93762 w 761635"/>
              <a:gd name="connsiteY6" fmla="*/ 3365500 h 3365500"/>
              <a:gd name="connsiteX0" fmla="*/ 12799 w 773097"/>
              <a:gd name="connsiteY0" fmla="*/ 0 h 3365500"/>
              <a:gd name="connsiteX1" fmla="*/ 63599 w 773097"/>
              <a:gd name="connsiteY1" fmla="*/ 566737 h 3365500"/>
              <a:gd name="connsiteX2" fmla="*/ 654149 w 773097"/>
              <a:gd name="connsiteY2" fmla="*/ 793750 h 3365500"/>
              <a:gd name="connsiteX3" fmla="*/ 762099 w 773097"/>
              <a:gd name="connsiteY3" fmla="*/ 1476375 h 3365500"/>
              <a:gd name="connsiteX4" fmla="*/ 701774 w 773097"/>
              <a:gd name="connsiteY4" fmla="*/ 2484438 h 3365500"/>
              <a:gd name="connsiteX5" fmla="*/ 163612 w 773097"/>
              <a:gd name="connsiteY5" fmla="*/ 2671762 h 3365500"/>
              <a:gd name="connsiteX6" fmla="*/ 93762 w 773097"/>
              <a:gd name="connsiteY6" fmla="*/ 3365500 h 33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097" h="3365500">
                <a:moveTo>
                  <a:pt x="12799" y="0"/>
                </a:moveTo>
                <a:cubicBezTo>
                  <a:pt x="18090" y="240241"/>
                  <a:pt x="-43293" y="434445"/>
                  <a:pt x="63599" y="566737"/>
                </a:cubicBezTo>
                <a:cubicBezTo>
                  <a:pt x="170491" y="699029"/>
                  <a:pt x="537732" y="642144"/>
                  <a:pt x="654149" y="793750"/>
                </a:cubicBezTo>
                <a:cubicBezTo>
                  <a:pt x="770566" y="945356"/>
                  <a:pt x="754162" y="1194594"/>
                  <a:pt x="762099" y="1476375"/>
                </a:cubicBezTo>
                <a:cubicBezTo>
                  <a:pt x="770036" y="1758156"/>
                  <a:pt x="801522" y="2285207"/>
                  <a:pt x="701774" y="2484438"/>
                </a:cubicBezTo>
                <a:cubicBezTo>
                  <a:pt x="602026" y="2683669"/>
                  <a:pt x="264947" y="2524918"/>
                  <a:pt x="163612" y="2671762"/>
                </a:cubicBezTo>
                <a:cubicBezTo>
                  <a:pt x="62277" y="2818606"/>
                  <a:pt x="88470" y="3238500"/>
                  <a:pt x="93762" y="33655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Shape 24">
            <a:extLst>
              <a:ext uri="{FF2B5EF4-FFF2-40B4-BE49-F238E27FC236}">
                <a16:creationId xmlns:a16="http://schemas.microsoft.com/office/drawing/2014/main" id="{7CEB5489-F137-4E94-BE07-91D3B4E72FA9}"/>
              </a:ext>
            </a:extLst>
          </p:cNvPr>
          <p:cNvSpPr/>
          <p:nvPr/>
        </p:nvSpPr>
        <p:spPr>
          <a:xfrm flipH="1">
            <a:off x="1347545" y="2076450"/>
            <a:ext cx="761034" cy="33655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62248"/>
              <a:gd name="connsiteY0" fmla="*/ 0 h 3365500"/>
              <a:gd name="connsiteX1" fmla="*/ 63599 w 762248"/>
              <a:gd name="connsiteY1" fmla="*/ 566737 h 3365500"/>
              <a:gd name="connsiteX2" fmla="*/ 654149 w 762248"/>
              <a:gd name="connsiteY2" fmla="*/ 793750 h 3365500"/>
              <a:gd name="connsiteX3" fmla="*/ 743049 w 762248"/>
              <a:gd name="connsiteY3" fmla="*/ 1476375 h 3365500"/>
              <a:gd name="connsiteX4" fmla="*/ 701774 w 762248"/>
              <a:gd name="connsiteY4" fmla="*/ 2351087 h 3365500"/>
              <a:gd name="connsiteX5" fmla="*/ 154087 w 762248"/>
              <a:gd name="connsiteY5" fmla="*/ 2671763 h 3365500"/>
              <a:gd name="connsiteX6" fmla="*/ 93762 w 762248"/>
              <a:gd name="connsiteY6" fmla="*/ 3365500 h 3365500"/>
              <a:gd name="connsiteX0" fmla="*/ 12799 w 774312"/>
              <a:gd name="connsiteY0" fmla="*/ 0 h 3365500"/>
              <a:gd name="connsiteX1" fmla="*/ 63599 w 774312"/>
              <a:gd name="connsiteY1" fmla="*/ 566737 h 3365500"/>
              <a:gd name="connsiteX2" fmla="*/ 654149 w 774312"/>
              <a:gd name="connsiteY2" fmla="*/ 793750 h 3365500"/>
              <a:gd name="connsiteX3" fmla="*/ 743049 w 774312"/>
              <a:gd name="connsiteY3" fmla="*/ 1476375 h 3365500"/>
              <a:gd name="connsiteX4" fmla="*/ 720824 w 774312"/>
              <a:gd name="connsiteY4" fmla="*/ 2417762 h 3365500"/>
              <a:gd name="connsiteX5" fmla="*/ 154087 w 774312"/>
              <a:gd name="connsiteY5" fmla="*/ 2671763 h 3365500"/>
              <a:gd name="connsiteX6" fmla="*/ 93762 w 774312"/>
              <a:gd name="connsiteY6" fmla="*/ 3365500 h 3365500"/>
              <a:gd name="connsiteX0" fmla="*/ 13424 w 774458"/>
              <a:gd name="connsiteY0" fmla="*/ 0 h 3365500"/>
              <a:gd name="connsiteX1" fmla="*/ 64224 w 774458"/>
              <a:gd name="connsiteY1" fmla="*/ 566737 h 3365500"/>
              <a:gd name="connsiteX2" fmla="*/ 664299 w 774458"/>
              <a:gd name="connsiteY2" fmla="*/ 717550 h 3365500"/>
              <a:gd name="connsiteX3" fmla="*/ 743674 w 774458"/>
              <a:gd name="connsiteY3" fmla="*/ 1476375 h 3365500"/>
              <a:gd name="connsiteX4" fmla="*/ 721449 w 774458"/>
              <a:gd name="connsiteY4" fmla="*/ 2417762 h 3365500"/>
              <a:gd name="connsiteX5" fmla="*/ 154712 w 774458"/>
              <a:gd name="connsiteY5" fmla="*/ 2671763 h 3365500"/>
              <a:gd name="connsiteX6" fmla="*/ 94387 w 774458"/>
              <a:gd name="connsiteY6" fmla="*/ 3365500 h 3365500"/>
              <a:gd name="connsiteX0" fmla="*/ 0 w 761034"/>
              <a:gd name="connsiteY0" fmla="*/ 0 h 3365500"/>
              <a:gd name="connsiteX1" fmla="*/ 155575 w 761034"/>
              <a:gd name="connsiteY1" fmla="*/ 547687 h 3365500"/>
              <a:gd name="connsiteX2" fmla="*/ 650875 w 761034"/>
              <a:gd name="connsiteY2" fmla="*/ 717550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761034"/>
              <a:gd name="connsiteY0" fmla="*/ 0 h 3365500"/>
              <a:gd name="connsiteX1" fmla="*/ 155575 w 761034"/>
              <a:gd name="connsiteY1" fmla="*/ 547687 h 3365500"/>
              <a:gd name="connsiteX2" fmla="*/ 650875 w 761034"/>
              <a:gd name="connsiteY2" fmla="*/ 674688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34" h="3365500">
                <a:moveTo>
                  <a:pt x="0" y="0"/>
                </a:moveTo>
                <a:cubicBezTo>
                  <a:pt x="5291" y="240241"/>
                  <a:pt x="47096" y="435239"/>
                  <a:pt x="155575" y="547687"/>
                </a:cubicBezTo>
                <a:cubicBezTo>
                  <a:pt x="264054" y="660135"/>
                  <a:pt x="555096" y="519907"/>
                  <a:pt x="650875" y="674688"/>
                </a:cubicBezTo>
                <a:cubicBezTo>
                  <a:pt x="746654" y="829469"/>
                  <a:pt x="720725" y="1185863"/>
                  <a:pt x="730250" y="1476375"/>
                </a:cubicBezTo>
                <a:cubicBezTo>
                  <a:pt x="739775" y="1766887"/>
                  <a:pt x="806185" y="2218531"/>
                  <a:pt x="708025" y="2417762"/>
                </a:cubicBezTo>
                <a:cubicBezTo>
                  <a:pt x="609865" y="2616993"/>
                  <a:pt x="245798" y="2513807"/>
                  <a:pt x="141288" y="2671763"/>
                </a:cubicBezTo>
                <a:cubicBezTo>
                  <a:pt x="36778" y="2829719"/>
                  <a:pt x="75671" y="3238500"/>
                  <a:pt x="80963" y="33655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893139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43A-EFB6-420D-A762-154A9A70E795}"/>
              </a:ext>
            </a:extLst>
          </p:cNvPr>
          <p:cNvSpPr>
            <a:spLocks noGrp="1"/>
          </p:cNvSpPr>
          <p:nvPr>
            <p:ph type="title"/>
          </p:nvPr>
        </p:nvSpPr>
        <p:spPr/>
        <p:txBody>
          <a:bodyPr/>
          <a:lstStyle/>
          <a:p>
            <a:r>
              <a:rPr lang="en-US" altLang="zh-CN" dirty="0" smtClean="0"/>
              <a:t>Virtual </a:t>
            </a:r>
            <a:r>
              <a:rPr lang="en-US" altLang="zh-CN" dirty="0"/>
              <a:t>CFG</a:t>
            </a:r>
            <a:endParaRPr lang="zh-CN" altLang="en-US" dirty="0"/>
          </a:p>
        </p:txBody>
      </p:sp>
      <p:grpSp>
        <p:nvGrpSpPr>
          <p:cNvPr id="6" name="组合 17">
            <a:extLst>
              <a:ext uri="{FF2B5EF4-FFF2-40B4-BE49-F238E27FC236}">
                <a16:creationId xmlns:a16="http://schemas.microsoft.com/office/drawing/2014/main" id="{F83E4E53-29AC-4734-9B9D-1B5CBD65FA79}"/>
              </a:ext>
            </a:extLst>
          </p:cNvPr>
          <p:cNvGrpSpPr/>
          <p:nvPr/>
        </p:nvGrpSpPr>
        <p:grpSpPr>
          <a:xfrm>
            <a:off x="1221376" y="2269960"/>
            <a:ext cx="2160000" cy="2880000"/>
            <a:chOff x="2010102" y="1556909"/>
            <a:chExt cx="2151996" cy="2886132"/>
          </a:xfrm>
        </p:grpSpPr>
        <p:sp>
          <p:nvSpPr>
            <p:cNvPr id="7" name="矩形 3">
              <a:extLst>
                <a:ext uri="{FF2B5EF4-FFF2-40B4-BE49-F238E27FC236}">
                  <a16:creationId xmlns:a16="http://schemas.microsoft.com/office/drawing/2014/main" id="{6AC26404-B1DD-4AC3-8B85-946B4092A6D0}"/>
                </a:ext>
              </a:extLst>
            </p:cNvPr>
            <p:cNvSpPr/>
            <p:nvPr/>
          </p:nvSpPr>
          <p:spPr>
            <a:xfrm>
              <a:off x="2727434" y="1556909"/>
              <a:ext cx="717332" cy="283780"/>
            </a:xfrm>
            <a:prstGeom prst="rect">
              <a:avLst/>
            </a:prstGeom>
            <a:solidFill>
              <a:schemeClr val="accent3"/>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entry</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8" name="矩形 4">
              <a:extLst>
                <a:ext uri="{FF2B5EF4-FFF2-40B4-BE49-F238E27FC236}">
                  <a16:creationId xmlns:a16="http://schemas.microsoft.com/office/drawing/2014/main" id="{65116A32-E6D4-4B2B-829F-7E568ED4FB7A}"/>
                </a:ext>
              </a:extLst>
            </p:cNvPr>
            <p:cNvSpPr/>
            <p:nvPr/>
          </p:nvSpPr>
          <p:spPr>
            <a:xfrm>
              <a:off x="2010102" y="2388125"/>
              <a:ext cx="717332" cy="1214295"/>
            </a:xfrm>
            <a:prstGeom prst="rect">
              <a:avLst/>
            </a:prstGeom>
            <a:solidFill>
              <a:schemeClr val="accent3"/>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Then blocks</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9" name="矩形 6">
              <a:extLst>
                <a:ext uri="{FF2B5EF4-FFF2-40B4-BE49-F238E27FC236}">
                  <a16:creationId xmlns:a16="http://schemas.microsoft.com/office/drawing/2014/main" id="{A883649A-A4D2-4B8F-837F-F825ACA96B5C}"/>
                </a:ext>
              </a:extLst>
            </p:cNvPr>
            <p:cNvSpPr/>
            <p:nvPr/>
          </p:nvSpPr>
          <p:spPr>
            <a:xfrm>
              <a:off x="3444766" y="2388124"/>
              <a:ext cx="717332" cy="1214295"/>
            </a:xfrm>
            <a:prstGeom prst="rect">
              <a:avLst/>
            </a:prstGeom>
            <a:solidFill>
              <a:schemeClr val="accent3"/>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Else blocks</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0" name="直接箭头连接符 8">
              <a:extLst>
                <a:ext uri="{FF2B5EF4-FFF2-40B4-BE49-F238E27FC236}">
                  <a16:creationId xmlns:a16="http://schemas.microsoft.com/office/drawing/2014/main" id="{FDF478B7-9CFB-4F74-87C2-13FD2C42E52B}"/>
                </a:ext>
              </a:extLst>
            </p:cNvPr>
            <p:cNvCxnSpPr>
              <a:stCxn id="7" idx="2"/>
              <a:endCxn id="8" idx="0"/>
            </p:cNvCxnSpPr>
            <p:nvPr/>
          </p:nvCxnSpPr>
          <p:spPr>
            <a:xfrm flipH="1">
              <a:off x="2368768" y="1840689"/>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9">
              <a:extLst>
                <a:ext uri="{FF2B5EF4-FFF2-40B4-BE49-F238E27FC236}">
                  <a16:creationId xmlns:a16="http://schemas.microsoft.com/office/drawing/2014/main" id="{AB1E516F-61E0-492B-9C96-754BFC1AB4E6}"/>
                </a:ext>
              </a:extLst>
            </p:cNvPr>
            <p:cNvCxnSpPr>
              <a:cxnSpLocks/>
              <a:endCxn id="9" idx="0"/>
            </p:cNvCxnSpPr>
            <p:nvPr/>
          </p:nvCxnSpPr>
          <p:spPr>
            <a:xfrm>
              <a:off x="3086100" y="1831282"/>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2">
              <a:extLst>
                <a:ext uri="{FF2B5EF4-FFF2-40B4-BE49-F238E27FC236}">
                  <a16:creationId xmlns:a16="http://schemas.microsoft.com/office/drawing/2014/main" id="{C4ECBAA5-8629-4D2B-B07A-97AF5FDFC7A9}"/>
                </a:ext>
              </a:extLst>
            </p:cNvPr>
            <p:cNvSpPr/>
            <p:nvPr/>
          </p:nvSpPr>
          <p:spPr>
            <a:xfrm>
              <a:off x="2727434" y="4159261"/>
              <a:ext cx="717332" cy="283780"/>
            </a:xfrm>
            <a:prstGeom prst="rect">
              <a:avLst/>
            </a:prstGeom>
            <a:solidFill>
              <a:schemeClr val="accent3"/>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exit</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3" name="直接箭头连接符 13">
              <a:extLst>
                <a:ext uri="{FF2B5EF4-FFF2-40B4-BE49-F238E27FC236}">
                  <a16:creationId xmlns:a16="http://schemas.microsoft.com/office/drawing/2014/main" id="{148584F6-44DC-47F0-9B0B-6E8B5B0F5B46}"/>
                </a:ext>
              </a:extLst>
            </p:cNvPr>
            <p:cNvCxnSpPr/>
            <p:nvPr/>
          </p:nvCxnSpPr>
          <p:spPr>
            <a:xfrm flipH="1">
              <a:off x="3086100" y="3611825"/>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
              <a:extLst>
                <a:ext uri="{FF2B5EF4-FFF2-40B4-BE49-F238E27FC236}">
                  <a16:creationId xmlns:a16="http://schemas.microsoft.com/office/drawing/2014/main" id="{E257AFBA-079B-465C-83EC-4A039A6FF956}"/>
                </a:ext>
              </a:extLst>
            </p:cNvPr>
            <p:cNvCxnSpPr>
              <a:cxnSpLocks/>
            </p:cNvCxnSpPr>
            <p:nvPr/>
          </p:nvCxnSpPr>
          <p:spPr>
            <a:xfrm>
              <a:off x="2368768" y="3621363"/>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5">
              <a:extLst>
                <a:ext uri="{FF2B5EF4-FFF2-40B4-BE49-F238E27FC236}">
                  <a16:creationId xmlns:a16="http://schemas.microsoft.com/office/drawing/2014/main" id="{ED003B66-5B7B-4D4F-A5AB-C380CA0CDB73}"/>
                </a:ext>
              </a:extLst>
            </p:cNvPr>
            <p:cNvSpPr txBox="1"/>
            <p:nvPr/>
          </p:nvSpPr>
          <p:spPr>
            <a:xfrm>
              <a:off x="2329353" y="1958452"/>
              <a:ext cx="489021" cy="262167"/>
            </a:xfrm>
            <a:prstGeom prst="rect">
              <a:avLst/>
            </a:prstGeom>
            <a:noFill/>
          </p:spPr>
          <p:txBody>
            <a:bodyPr wrap="none" rtlCol="0">
              <a:spAutoFit/>
            </a:bodyPr>
            <a:lstStyle/>
            <a:p>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6" name="文本框 16">
              <a:extLst>
                <a:ext uri="{FF2B5EF4-FFF2-40B4-BE49-F238E27FC236}">
                  <a16:creationId xmlns:a16="http://schemas.microsoft.com/office/drawing/2014/main" id="{9259C9DB-920B-463E-B980-450C2D9B340F}"/>
                </a:ext>
              </a:extLst>
            </p:cNvPr>
            <p:cNvSpPr txBox="1"/>
            <p:nvPr/>
          </p:nvSpPr>
          <p:spPr>
            <a:xfrm>
              <a:off x="3444766" y="1958452"/>
              <a:ext cx="527351" cy="262167"/>
            </a:xfrm>
            <a:prstGeom prst="rect">
              <a:avLst/>
            </a:prstGeom>
            <a:noFill/>
          </p:spPr>
          <p:txBody>
            <a:bodyPr wrap="none" rtlCol="0">
              <a:spAutoFit/>
            </a:bodyPr>
            <a:lstStyle/>
            <a:p>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24" name="Freeform: Shape 23">
            <a:extLst>
              <a:ext uri="{FF2B5EF4-FFF2-40B4-BE49-F238E27FC236}">
                <a16:creationId xmlns:a16="http://schemas.microsoft.com/office/drawing/2014/main" id="{2914A8D7-B42A-4105-9D0A-53ADB6577B30}"/>
              </a:ext>
            </a:extLst>
          </p:cNvPr>
          <p:cNvSpPr/>
          <p:nvPr/>
        </p:nvSpPr>
        <p:spPr>
          <a:xfrm>
            <a:off x="2501800" y="2076450"/>
            <a:ext cx="773097" cy="33655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81252"/>
              <a:gd name="connsiteY0" fmla="*/ 0 h 3365500"/>
              <a:gd name="connsiteX1" fmla="*/ 63599 w 781252"/>
              <a:gd name="connsiteY1" fmla="*/ 566737 h 3365500"/>
              <a:gd name="connsiteX2" fmla="*/ 654149 w 781252"/>
              <a:gd name="connsiteY2" fmla="*/ 793750 h 3365500"/>
              <a:gd name="connsiteX3" fmla="*/ 743049 w 781252"/>
              <a:gd name="connsiteY3" fmla="*/ 1476375 h 3365500"/>
              <a:gd name="connsiteX4" fmla="*/ 730349 w 781252"/>
              <a:gd name="connsiteY4" fmla="*/ 2460625 h 3365500"/>
              <a:gd name="connsiteX5" fmla="*/ 149324 w 781252"/>
              <a:gd name="connsiteY5" fmla="*/ 2543175 h 3365500"/>
              <a:gd name="connsiteX6" fmla="*/ 93762 w 781252"/>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47950 h 3365500"/>
              <a:gd name="connsiteX6" fmla="*/ 93762 w 780216"/>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71762 h 3365500"/>
              <a:gd name="connsiteX6" fmla="*/ 93762 w 780216"/>
              <a:gd name="connsiteY6" fmla="*/ 3365500 h 3365500"/>
              <a:gd name="connsiteX0" fmla="*/ 12799 w 761635"/>
              <a:gd name="connsiteY0" fmla="*/ 0 h 3365500"/>
              <a:gd name="connsiteX1" fmla="*/ 63599 w 761635"/>
              <a:gd name="connsiteY1" fmla="*/ 566737 h 3365500"/>
              <a:gd name="connsiteX2" fmla="*/ 654149 w 761635"/>
              <a:gd name="connsiteY2" fmla="*/ 793750 h 3365500"/>
              <a:gd name="connsiteX3" fmla="*/ 743049 w 761635"/>
              <a:gd name="connsiteY3" fmla="*/ 1476375 h 3365500"/>
              <a:gd name="connsiteX4" fmla="*/ 701774 w 761635"/>
              <a:gd name="connsiteY4" fmla="*/ 2484438 h 3365500"/>
              <a:gd name="connsiteX5" fmla="*/ 163612 w 761635"/>
              <a:gd name="connsiteY5" fmla="*/ 2671762 h 3365500"/>
              <a:gd name="connsiteX6" fmla="*/ 93762 w 761635"/>
              <a:gd name="connsiteY6" fmla="*/ 3365500 h 3365500"/>
              <a:gd name="connsiteX0" fmla="*/ 12799 w 773097"/>
              <a:gd name="connsiteY0" fmla="*/ 0 h 3365500"/>
              <a:gd name="connsiteX1" fmla="*/ 63599 w 773097"/>
              <a:gd name="connsiteY1" fmla="*/ 566737 h 3365500"/>
              <a:gd name="connsiteX2" fmla="*/ 654149 w 773097"/>
              <a:gd name="connsiteY2" fmla="*/ 793750 h 3365500"/>
              <a:gd name="connsiteX3" fmla="*/ 762099 w 773097"/>
              <a:gd name="connsiteY3" fmla="*/ 1476375 h 3365500"/>
              <a:gd name="connsiteX4" fmla="*/ 701774 w 773097"/>
              <a:gd name="connsiteY4" fmla="*/ 2484438 h 3365500"/>
              <a:gd name="connsiteX5" fmla="*/ 163612 w 773097"/>
              <a:gd name="connsiteY5" fmla="*/ 2671762 h 3365500"/>
              <a:gd name="connsiteX6" fmla="*/ 93762 w 773097"/>
              <a:gd name="connsiteY6" fmla="*/ 3365500 h 33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097" h="3365500">
                <a:moveTo>
                  <a:pt x="12799" y="0"/>
                </a:moveTo>
                <a:cubicBezTo>
                  <a:pt x="18090" y="240241"/>
                  <a:pt x="-43293" y="434445"/>
                  <a:pt x="63599" y="566737"/>
                </a:cubicBezTo>
                <a:cubicBezTo>
                  <a:pt x="170491" y="699029"/>
                  <a:pt x="537732" y="642144"/>
                  <a:pt x="654149" y="793750"/>
                </a:cubicBezTo>
                <a:cubicBezTo>
                  <a:pt x="770566" y="945356"/>
                  <a:pt x="754162" y="1194594"/>
                  <a:pt x="762099" y="1476375"/>
                </a:cubicBezTo>
                <a:cubicBezTo>
                  <a:pt x="770036" y="1758156"/>
                  <a:pt x="801522" y="2285207"/>
                  <a:pt x="701774" y="2484438"/>
                </a:cubicBezTo>
                <a:cubicBezTo>
                  <a:pt x="602026" y="2683669"/>
                  <a:pt x="264947" y="2524918"/>
                  <a:pt x="163612" y="2671762"/>
                </a:cubicBezTo>
                <a:cubicBezTo>
                  <a:pt x="62277" y="2818606"/>
                  <a:pt x="88470" y="3238500"/>
                  <a:pt x="93762" y="33655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Shape 24">
            <a:extLst>
              <a:ext uri="{FF2B5EF4-FFF2-40B4-BE49-F238E27FC236}">
                <a16:creationId xmlns:a16="http://schemas.microsoft.com/office/drawing/2014/main" id="{7CEB5489-F137-4E94-BE07-91D3B4E72FA9}"/>
              </a:ext>
            </a:extLst>
          </p:cNvPr>
          <p:cNvSpPr/>
          <p:nvPr/>
        </p:nvSpPr>
        <p:spPr>
          <a:xfrm flipH="1">
            <a:off x="1347545" y="2076450"/>
            <a:ext cx="761034" cy="33655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62248"/>
              <a:gd name="connsiteY0" fmla="*/ 0 h 3365500"/>
              <a:gd name="connsiteX1" fmla="*/ 63599 w 762248"/>
              <a:gd name="connsiteY1" fmla="*/ 566737 h 3365500"/>
              <a:gd name="connsiteX2" fmla="*/ 654149 w 762248"/>
              <a:gd name="connsiteY2" fmla="*/ 793750 h 3365500"/>
              <a:gd name="connsiteX3" fmla="*/ 743049 w 762248"/>
              <a:gd name="connsiteY3" fmla="*/ 1476375 h 3365500"/>
              <a:gd name="connsiteX4" fmla="*/ 701774 w 762248"/>
              <a:gd name="connsiteY4" fmla="*/ 2351087 h 3365500"/>
              <a:gd name="connsiteX5" fmla="*/ 154087 w 762248"/>
              <a:gd name="connsiteY5" fmla="*/ 2671763 h 3365500"/>
              <a:gd name="connsiteX6" fmla="*/ 93762 w 762248"/>
              <a:gd name="connsiteY6" fmla="*/ 3365500 h 3365500"/>
              <a:gd name="connsiteX0" fmla="*/ 12799 w 774312"/>
              <a:gd name="connsiteY0" fmla="*/ 0 h 3365500"/>
              <a:gd name="connsiteX1" fmla="*/ 63599 w 774312"/>
              <a:gd name="connsiteY1" fmla="*/ 566737 h 3365500"/>
              <a:gd name="connsiteX2" fmla="*/ 654149 w 774312"/>
              <a:gd name="connsiteY2" fmla="*/ 793750 h 3365500"/>
              <a:gd name="connsiteX3" fmla="*/ 743049 w 774312"/>
              <a:gd name="connsiteY3" fmla="*/ 1476375 h 3365500"/>
              <a:gd name="connsiteX4" fmla="*/ 720824 w 774312"/>
              <a:gd name="connsiteY4" fmla="*/ 2417762 h 3365500"/>
              <a:gd name="connsiteX5" fmla="*/ 154087 w 774312"/>
              <a:gd name="connsiteY5" fmla="*/ 2671763 h 3365500"/>
              <a:gd name="connsiteX6" fmla="*/ 93762 w 774312"/>
              <a:gd name="connsiteY6" fmla="*/ 3365500 h 3365500"/>
              <a:gd name="connsiteX0" fmla="*/ 13424 w 774458"/>
              <a:gd name="connsiteY0" fmla="*/ 0 h 3365500"/>
              <a:gd name="connsiteX1" fmla="*/ 64224 w 774458"/>
              <a:gd name="connsiteY1" fmla="*/ 566737 h 3365500"/>
              <a:gd name="connsiteX2" fmla="*/ 664299 w 774458"/>
              <a:gd name="connsiteY2" fmla="*/ 717550 h 3365500"/>
              <a:gd name="connsiteX3" fmla="*/ 743674 w 774458"/>
              <a:gd name="connsiteY3" fmla="*/ 1476375 h 3365500"/>
              <a:gd name="connsiteX4" fmla="*/ 721449 w 774458"/>
              <a:gd name="connsiteY4" fmla="*/ 2417762 h 3365500"/>
              <a:gd name="connsiteX5" fmla="*/ 154712 w 774458"/>
              <a:gd name="connsiteY5" fmla="*/ 2671763 h 3365500"/>
              <a:gd name="connsiteX6" fmla="*/ 94387 w 774458"/>
              <a:gd name="connsiteY6" fmla="*/ 3365500 h 3365500"/>
              <a:gd name="connsiteX0" fmla="*/ 0 w 761034"/>
              <a:gd name="connsiteY0" fmla="*/ 0 h 3365500"/>
              <a:gd name="connsiteX1" fmla="*/ 155575 w 761034"/>
              <a:gd name="connsiteY1" fmla="*/ 547687 h 3365500"/>
              <a:gd name="connsiteX2" fmla="*/ 650875 w 761034"/>
              <a:gd name="connsiteY2" fmla="*/ 717550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761034"/>
              <a:gd name="connsiteY0" fmla="*/ 0 h 3365500"/>
              <a:gd name="connsiteX1" fmla="*/ 155575 w 761034"/>
              <a:gd name="connsiteY1" fmla="*/ 547687 h 3365500"/>
              <a:gd name="connsiteX2" fmla="*/ 650875 w 761034"/>
              <a:gd name="connsiteY2" fmla="*/ 674688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34" h="3365500">
                <a:moveTo>
                  <a:pt x="0" y="0"/>
                </a:moveTo>
                <a:cubicBezTo>
                  <a:pt x="5291" y="240241"/>
                  <a:pt x="47096" y="435239"/>
                  <a:pt x="155575" y="547687"/>
                </a:cubicBezTo>
                <a:cubicBezTo>
                  <a:pt x="264054" y="660135"/>
                  <a:pt x="555096" y="519907"/>
                  <a:pt x="650875" y="674688"/>
                </a:cubicBezTo>
                <a:cubicBezTo>
                  <a:pt x="746654" y="829469"/>
                  <a:pt x="720725" y="1185863"/>
                  <a:pt x="730250" y="1476375"/>
                </a:cubicBezTo>
                <a:cubicBezTo>
                  <a:pt x="739775" y="1766887"/>
                  <a:pt x="806185" y="2218531"/>
                  <a:pt x="708025" y="2417762"/>
                </a:cubicBezTo>
                <a:cubicBezTo>
                  <a:pt x="609865" y="2616993"/>
                  <a:pt x="245798" y="2513807"/>
                  <a:pt x="141288" y="2671763"/>
                </a:cubicBezTo>
                <a:cubicBezTo>
                  <a:pt x="36778" y="2829719"/>
                  <a:pt x="75671" y="3238500"/>
                  <a:pt x="80963" y="33655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Shape 25">
            <a:extLst>
              <a:ext uri="{FF2B5EF4-FFF2-40B4-BE49-F238E27FC236}">
                <a16:creationId xmlns:a16="http://schemas.microsoft.com/office/drawing/2014/main" id="{E30BE7C0-30BA-4D27-B083-14D50FBC748D}"/>
              </a:ext>
            </a:extLst>
          </p:cNvPr>
          <p:cNvSpPr/>
          <p:nvPr/>
        </p:nvSpPr>
        <p:spPr>
          <a:xfrm>
            <a:off x="1816878" y="2091690"/>
            <a:ext cx="1377514" cy="3354706"/>
          </a:xfrm>
          <a:custGeom>
            <a:avLst/>
            <a:gdLst>
              <a:gd name="connsiteX0" fmla="*/ 646249 w 1363139"/>
              <a:gd name="connsiteY0" fmla="*/ 0 h 3345180"/>
              <a:gd name="connsiteX1" fmla="*/ 661489 w 1363139"/>
              <a:gd name="connsiteY1" fmla="*/ 541020 h 3345180"/>
              <a:gd name="connsiteX2" fmla="*/ 1248229 w 1363139"/>
              <a:gd name="connsiteY2" fmla="*/ 807720 h 3345180"/>
              <a:gd name="connsiteX3" fmla="*/ 1362529 w 1363139"/>
              <a:gd name="connsiteY3" fmla="*/ 1424940 h 3345180"/>
              <a:gd name="connsiteX4" fmla="*/ 1232989 w 1363139"/>
              <a:gd name="connsiteY4" fmla="*/ 1668780 h 3345180"/>
              <a:gd name="connsiteX5" fmla="*/ 707209 w 1363139"/>
              <a:gd name="connsiteY5" fmla="*/ 906780 h 3345180"/>
              <a:gd name="connsiteX6" fmla="*/ 219529 w 1363139"/>
              <a:gd name="connsiteY6" fmla="*/ 784860 h 3345180"/>
              <a:gd name="connsiteX7" fmla="*/ 44269 w 1363139"/>
              <a:gd name="connsiteY7" fmla="*/ 1059180 h 3345180"/>
              <a:gd name="connsiteX8" fmla="*/ 51889 w 1363139"/>
              <a:gd name="connsiteY8" fmla="*/ 2263140 h 3345180"/>
              <a:gd name="connsiteX9" fmla="*/ 615769 w 1363139"/>
              <a:gd name="connsiteY9" fmla="*/ 2590800 h 3345180"/>
              <a:gd name="connsiteX10" fmla="*/ 669109 w 1363139"/>
              <a:gd name="connsiteY10" fmla="*/ 3345180 h 3345180"/>
              <a:gd name="connsiteX0" fmla="*/ 651037 w 1367927"/>
              <a:gd name="connsiteY0" fmla="*/ 0 h 3345180"/>
              <a:gd name="connsiteX1" fmla="*/ 666277 w 1367927"/>
              <a:gd name="connsiteY1" fmla="*/ 541020 h 3345180"/>
              <a:gd name="connsiteX2" fmla="*/ 1253017 w 1367927"/>
              <a:gd name="connsiteY2" fmla="*/ 807720 h 3345180"/>
              <a:gd name="connsiteX3" fmla="*/ 1367317 w 1367927"/>
              <a:gd name="connsiteY3" fmla="*/ 1424940 h 3345180"/>
              <a:gd name="connsiteX4" fmla="*/ 1237777 w 1367927"/>
              <a:gd name="connsiteY4" fmla="*/ 1668780 h 3345180"/>
              <a:gd name="connsiteX5" fmla="*/ 711997 w 1367927"/>
              <a:gd name="connsiteY5" fmla="*/ 906780 h 3345180"/>
              <a:gd name="connsiteX6" fmla="*/ 224317 w 1367927"/>
              <a:gd name="connsiteY6" fmla="*/ 784860 h 3345180"/>
              <a:gd name="connsiteX7" fmla="*/ 49057 w 1367927"/>
              <a:gd name="connsiteY7" fmla="*/ 1059180 h 3345180"/>
              <a:gd name="connsiteX8" fmla="*/ 56677 w 1367927"/>
              <a:gd name="connsiteY8" fmla="*/ 2263140 h 3345180"/>
              <a:gd name="connsiteX9" fmla="*/ 687232 w 1367927"/>
              <a:gd name="connsiteY9" fmla="*/ 2457450 h 3345180"/>
              <a:gd name="connsiteX10" fmla="*/ 673897 w 1367927"/>
              <a:gd name="connsiteY10" fmla="*/ 3345180 h 3345180"/>
              <a:gd name="connsiteX0" fmla="*/ 652068 w 1368958"/>
              <a:gd name="connsiteY0" fmla="*/ 0 h 3345180"/>
              <a:gd name="connsiteX1" fmla="*/ 667308 w 1368958"/>
              <a:gd name="connsiteY1" fmla="*/ 541020 h 3345180"/>
              <a:gd name="connsiteX2" fmla="*/ 1254048 w 1368958"/>
              <a:gd name="connsiteY2" fmla="*/ 807720 h 3345180"/>
              <a:gd name="connsiteX3" fmla="*/ 1368348 w 1368958"/>
              <a:gd name="connsiteY3" fmla="*/ 1424940 h 3345180"/>
              <a:gd name="connsiteX4" fmla="*/ 1238808 w 1368958"/>
              <a:gd name="connsiteY4" fmla="*/ 1668780 h 3345180"/>
              <a:gd name="connsiteX5" fmla="*/ 713028 w 1368958"/>
              <a:gd name="connsiteY5" fmla="*/ 906780 h 3345180"/>
              <a:gd name="connsiteX6" fmla="*/ 225348 w 1368958"/>
              <a:gd name="connsiteY6" fmla="*/ 784860 h 3345180"/>
              <a:gd name="connsiteX7" fmla="*/ 50088 w 1368958"/>
              <a:gd name="connsiteY7" fmla="*/ 1059180 h 3345180"/>
              <a:gd name="connsiteX8" fmla="*/ 57708 w 1368958"/>
              <a:gd name="connsiteY8" fmla="*/ 2263140 h 3345180"/>
              <a:gd name="connsiteX9" fmla="*/ 702550 w 1368958"/>
              <a:gd name="connsiteY9" fmla="*/ 2424113 h 3345180"/>
              <a:gd name="connsiteX10" fmla="*/ 674928 w 1368958"/>
              <a:gd name="connsiteY10" fmla="*/ 3345180 h 3345180"/>
              <a:gd name="connsiteX0" fmla="*/ 652068 w 1368958"/>
              <a:gd name="connsiteY0" fmla="*/ 0 h 3388043"/>
              <a:gd name="connsiteX1" fmla="*/ 667308 w 1368958"/>
              <a:gd name="connsiteY1" fmla="*/ 541020 h 3388043"/>
              <a:gd name="connsiteX2" fmla="*/ 1254048 w 1368958"/>
              <a:gd name="connsiteY2" fmla="*/ 807720 h 3388043"/>
              <a:gd name="connsiteX3" fmla="*/ 1368348 w 1368958"/>
              <a:gd name="connsiteY3" fmla="*/ 1424940 h 3388043"/>
              <a:gd name="connsiteX4" fmla="*/ 1238808 w 1368958"/>
              <a:gd name="connsiteY4" fmla="*/ 1668780 h 3388043"/>
              <a:gd name="connsiteX5" fmla="*/ 713028 w 1368958"/>
              <a:gd name="connsiteY5" fmla="*/ 906780 h 3388043"/>
              <a:gd name="connsiteX6" fmla="*/ 225348 w 1368958"/>
              <a:gd name="connsiteY6" fmla="*/ 784860 h 3388043"/>
              <a:gd name="connsiteX7" fmla="*/ 50088 w 1368958"/>
              <a:gd name="connsiteY7" fmla="*/ 1059180 h 3388043"/>
              <a:gd name="connsiteX8" fmla="*/ 57708 w 1368958"/>
              <a:gd name="connsiteY8" fmla="*/ 2263140 h 3388043"/>
              <a:gd name="connsiteX9" fmla="*/ 702550 w 1368958"/>
              <a:gd name="connsiteY9" fmla="*/ 2424113 h 3388043"/>
              <a:gd name="connsiteX10" fmla="*/ 698741 w 1368958"/>
              <a:gd name="connsiteY10" fmla="*/ 3388043 h 3388043"/>
              <a:gd name="connsiteX0" fmla="*/ 652068 w 1401841"/>
              <a:gd name="connsiteY0" fmla="*/ 0 h 3388043"/>
              <a:gd name="connsiteX1" fmla="*/ 667308 w 1401841"/>
              <a:gd name="connsiteY1" fmla="*/ 541020 h 3388043"/>
              <a:gd name="connsiteX2" fmla="*/ 1254048 w 1401841"/>
              <a:gd name="connsiteY2" fmla="*/ 807720 h 3388043"/>
              <a:gd name="connsiteX3" fmla="*/ 1401686 w 1401841"/>
              <a:gd name="connsiteY3" fmla="*/ 1424940 h 3388043"/>
              <a:gd name="connsiteX4" fmla="*/ 1238808 w 1401841"/>
              <a:gd name="connsiteY4" fmla="*/ 1668780 h 3388043"/>
              <a:gd name="connsiteX5" fmla="*/ 713028 w 1401841"/>
              <a:gd name="connsiteY5" fmla="*/ 906780 h 3388043"/>
              <a:gd name="connsiteX6" fmla="*/ 225348 w 1401841"/>
              <a:gd name="connsiteY6" fmla="*/ 784860 h 3388043"/>
              <a:gd name="connsiteX7" fmla="*/ 50088 w 1401841"/>
              <a:gd name="connsiteY7" fmla="*/ 1059180 h 3388043"/>
              <a:gd name="connsiteX8" fmla="*/ 57708 w 1401841"/>
              <a:gd name="connsiteY8" fmla="*/ 2263140 h 3388043"/>
              <a:gd name="connsiteX9" fmla="*/ 702550 w 1401841"/>
              <a:gd name="connsiteY9" fmla="*/ 2424113 h 3388043"/>
              <a:gd name="connsiteX10" fmla="*/ 698741 w 1401841"/>
              <a:gd name="connsiteY10" fmla="*/ 3388043 h 3388043"/>
              <a:gd name="connsiteX0" fmla="*/ 652068 w 1409241"/>
              <a:gd name="connsiteY0" fmla="*/ 0 h 3388043"/>
              <a:gd name="connsiteX1" fmla="*/ 667308 w 1409241"/>
              <a:gd name="connsiteY1" fmla="*/ 541020 h 3388043"/>
              <a:gd name="connsiteX2" fmla="*/ 1306436 w 1409241"/>
              <a:gd name="connsiteY2" fmla="*/ 807720 h 3388043"/>
              <a:gd name="connsiteX3" fmla="*/ 1401686 w 1409241"/>
              <a:gd name="connsiteY3" fmla="*/ 1424940 h 3388043"/>
              <a:gd name="connsiteX4" fmla="*/ 1238808 w 1409241"/>
              <a:gd name="connsiteY4" fmla="*/ 1668780 h 3388043"/>
              <a:gd name="connsiteX5" fmla="*/ 713028 w 1409241"/>
              <a:gd name="connsiteY5" fmla="*/ 906780 h 3388043"/>
              <a:gd name="connsiteX6" fmla="*/ 225348 w 1409241"/>
              <a:gd name="connsiteY6" fmla="*/ 784860 h 3388043"/>
              <a:gd name="connsiteX7" fmla="*/ 50088 w 1409241"/>
              <a:gd name="connsiteY7" fmla="*/ 1059180 h 3388043"/>
              <a:gd name="connsiteX8" fmla="*/ 57708 w 1409241"/>
              <a:gd name="connsiteY8" fmla="*/ 2263140 h 3388043"/>
              <a:gd name="connsiteX9" fmla="*/ 702550 w 1409241"/>
              <a:gd name="connsiteY9" fmla="*/ 2424113 h 3388043"/>
              <a:gd name="connsiteX10" fmla="*/ 698741 w 1409241"/>
              <a:gd name="connsiteY10" fmla="*/ 3388043 h 3388043"/>
              <a:gd name="connsiteX0" fmla="*/ 652068 w 1408768"/>
              <a:gd name="connsiteY0" fmla="*/ 0 h 3388043"/>
              <a:gd name="connsiteX1" fmla="*/ 681595 w 1408768"/>
              <a:gd name="connsiteY1" fmla="*/ 588645 h 3388043"/>
              <a:gd name="connsiteX2" fmla="*/ 1306436 w 1408768"/>
              <a:gd name="connsiteY2" fmla="*/ 807720 h 3388043"/>
              <a:gd name="connsiteX3" fmla="*/ 1401686 w 1408768"/>
              <a:gd name="connsiteY3" fmla="*/ 1424940 h 3388043"/>
              <a:gd name="connsiteX4" fmla="*/ 1238808 w 1408768"/>
              <a:gd name="connsiteY4" fmla="*/ 1668780 h 3388043"/>
              <a:gd name="connsiteX5" fmla="*/ 713028 w 1408768"/>
              <a:gd name="connsiteY5" fmla="*/ 906780 h 3388043"/>
              <a:gd name="connsiteX6" fmla="*/ 225348 w 1408768"/>
              <a:gd name="connsiteY6" fmla="*/ 784860 h 3388043"/>
              <a:gd name="connsiteX7" fmla="*/ 50088 w 1408768"/>
              <a:gd name="connsiteY7" fmla="*/ 1059180 h 3388043"/>
              <a:gd name="connsiteX8" fmla="*/ 57708 w 1408768"/>
              <a:gd name="connsiteY8" fmla="*/ 2263140 h 3388043"/>
              <a:gd name="connsiteX9" fmla="*/ 702550 w 1408768"/>
              <a:gd name="connsiteY9" fmla="*/ 2424113 h 3388043"/>
              <a:gd name="connsiteX10" fmla="*/ 698741 w 1408768"/>
              <a:gd name="connsiteY10" fmla="*/ 3388043 h 3388043"/>
              <a:gd name="connsiteX0" fmla="*/ 652068 w 1415668"/>
              <a:gd name="connsiteY0" fmla="*/ 0 h 3388043"/>
              <a:gd name="connsiteX1" fmla="*/ 681595 w 1415668"/>
              <a:gd name="connsiteY1" fmla="*/ 588645 h 3388043"/>
              <a:gd name="connsiteX2" fmla="*/ 1325486 w 1415668"/>
              <a:gd name="connsiteY2" fmla="*/ 807720 h 3388043"/>
              <a:gd name="connsiteX3" fmla="*/ 1401686 w 1415668"/>
              <a:gd name="connsiteY3" fmla="*/ 1424940 h 3388043"/>
              <a:gd name="connsiteX4" fmla="*/ 1238808 w 1415668"/>
              <a:gd name="connsiteY4" fmla="*/ 1668780 h 3388043"/>
              <a:gd name="connsiteX5" fmla="*/ 713028 w 1415668"/>
              <a:gd name="connsiteY5" fmla="*/ 906780 h 3388043"/>
              <a:gd name="connsiteX6" fmla="*/ 225348 w 1415668"/>
              <a:gd name="connsiteY6" fmla="*/ 784860 h 3388043"/>
              <a:gd name="connsiteX7" fmla="*/ 50088 w 1415668"/>
              <a:gd name="connsiteY7" fmla="*/ 1059180 h 3388043"/>
              <a:gd name="connsiteX8" fmla="*/ 57708 w 1415668"/>
              <a:gd name="connsiteY8" fmla="*/ 2263140 h 3388043"/>
              <a:gd name="connsiteX9" fmla="*/ 702550 w 1415668"/>
              <a:gd name="connsiteY9" fmla="*/ 2424113 h 3388043"/>
              <a:gd name="connsiteX10" fmla="*/ 698741 w 1415668"/>
              <a:gd name="connsiteY10" fmla="*/ 3388043 h 3388043"/>
              <a:gd name="connsiteX0" fmla="*/ 652068 w 1429864"/>
              <a:gd name="connsiteY0" fmla="*/ 0 h 3388043"/>
              <a:gd name="connsiteX1" fmla="*/ 681595 w 1429864"/>
              <a:gd name="connsiteY1" fmla="*/ 588645 h 3388043"/>
              <a:gd name="connsiteX2" fmla="*/ 1325486 w 1429864"/>
              <a:gd name="connsiteY2" fmla="*/ 807720 h 3388043"/>
              <a:gd name="connsiteX3" fmla="*/ 1420736 w 1429864"/>
              <a:gd name="connsiteY3" fmla="*/ 1424940 h 3388043"/>
              <a:gd name="connsiteX4" fmla="*/ 1238808 w 1429864"/>
              <a:gd name="connsiteY4" fmla="*/ 1668780 h 3388043"/>
              <a:gd name="connsiteX5" fmla="*/ 713028 w 1429864"/>
              <a:gd name="connsiteY5" fmla="*/ 906780 h 3388043"/>
              <a:gd name="connsiteX6" fmla="*/ 225348 w 1429864"/>
              <a:gd name="connsiteY6" fmla="*/ 784860 h 3388043"/>
              <a:gd name="connsiteX7" fmla="*/ 50088 w 1429864"/>
              <a:gd name="connsiteY7" fmla="*/ 1059180 h 3388043"/>
              <a:gd name="connsiteX8" fmla="*/ 57708 w 1429864"/>
              <a:gd name="connsiteY8" fmla="*/ 2263140 h 3388043"/>
              <a:gd name="connsiteX9" fmla="*/ 702550 w 1429864"/>
              <a:gd name="connsiteY9" fmla="*/ 2424113 h 3388043"/>
              <a:gd name="connsiteX10" fmla="*/ 698741 w 1429864"/>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713028 w 1430920"/>
              <a:gd name="connsiteY5" fmla="*/ 906780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60641 w 1430920"/>
              <a:gd name="connsiteY5" fmla="*/ 10115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46353 w 1430920"/>
              <a:gd name="connsiteY5" fmla="*/ 10496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14544 w 1393396"/>
              <a:gd name="connsiteY0" fmla="*/ 0 h 3388043"/>
              <a:gd name="connsiteX1" fmla="*/ 644071 w 1393396"/>
              <a:gd name="connsiteY1" fmla="*/ 588645 h 3388043"/>
              <a:gd name="connsiteX2" fmla="*/ 1287962 w 1393396"/>
              <a:gd name="connsiteY2" fmla="*/ 807720 h 3388043"/>
              <a:gd name="connsiteX3" fmla="*/ 1383212 w 1393396"/>
              <a:gd name="connsiteY3" fmla="*/ 1424940 h 3388043"/>
              <a:gd name="connsiteX4" fmla="*/ 1186997 w 1393396"/>
              <a:gd name="connsiteY4" fmla="*/ 1678305 h 3388043"/>
              <a:gd name="connsiteX5" fmla="*/ 608829 w 1393396"/>
              <a:gd name="connsiteY5" fmla="*/ 1049655 h 3388043"/>
              <a:gd name="connsiteX6" fmla="*/ 187824 w 1393396"/>
              <a:gd name="connsiteY6" fmla="*/ 784860 h 3388043"/>
              <a:gd name="connsiteX7" fmla="*/ 12564 w 1393396"/>
              <a:gd name="connsiteY7" fmla="*/ 1059180 h 3388043"/>
              <a:gd name="connsiteX8" fmla="*/ 86859 w 1393396"/>
              <a:gd name="connsiteY8" fmla="*/ 2267903 h 3388043"/>
              <a:gd name="connsiteX9" fmla="*/ 665026 w 1393396"/>
              <a:gd name="connsiteY9" fmla="*/ 2424113 h 3388043"/>
              <a:gd name="connsiteX10" fmla="*/ 661217 w 1393396"/>
              <a:gd name="connsiteY10" fmla="*/ 3388043 h 3388043"/>
              <a:gd name="connsiteX0" fmla="*/ 598662 w 1377514"/>
              <a:gd name="connsiteY0" fmla="*/ 0 h 3388043"/>
              <a:gd name="connsiteX1" fmla="*/ 628189 w 1377514"/>
              <a:gd name="connsiteY1" fmla="*/ 588645 h 3388043"/>
              <a:gd name="connsiteX2" fmla="*/ 1272080 w 1377514"/>
              <a:gd name="connsiteY2" fmla="*/ 807720 h 3388043"/>
              <a:gd name="connsiteX3" fmla="*/ 1367330 w 1377514"/>
              <a:gd name="connsiteY3" fmla="*/ 1424940 h 3388043"/>
              <a:gd name="connsiteX4" fmla="*/ 1171115 w 1377514"/>
              <a:gd name="connsiteY4" fmla="*/ 1678305 h 3388043"/>
              <a:gd name="connsiteX5" fmla="*/ 592947 w 1377514"/>
              <a:gd name="connsiteY5" fmla="*/ 1049655 h 3388043"/>
              <a:gd name="connsiteX6" fmla="*/ 171942 w 1377514"/>
              <a:gd name="connsiteY6" fmla="*/ 784860 h 3388043"/>
              <a:gd name="connsiteX7" fmla="*/ 20494 w 1377514"/>
              <a:gd name="connsiteY7" fmla="*/ 1054417 h 3388043"/>
              <a:gd name="connsiteX8" fmla="*/ 70977 w 1377514"/>
              <a:gd name="connsiteY8" fmla="*/ 2267903 h 3388043"/>
              <a:gd name="connsiteX9" fmla="*/ 649144 w 1377514"/>
              <a:gd name="connsiteY9" fmla="*/ 2424113 h 3388043"/>
              <a:gd name="connsiteX10" fmla="*/ 645335 w 1377514"/>
              <a:gd name="connsiteY10" fmla="*/ 3388043 h 3388043"/>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514" h="3354706">
                <a:moveTo>
                  <a:pt x="598662" y="0"/>
                </a:moveTo>
                <a:cubicBezTo>
                  <a:pt x="556117" y="203200"/>
                  <a:pt x="515953" y="454025"/>
                  <a:pt x="628189" y="588645"/>
                </a:cubicBezTo>
                <a:cubicBezTo>
                  <a:pt x="740425" y="723265"/>
                  <a:pt x="1148890" y="668338"/>
                  <a:pt x="1272080" y="807720"/>
                </a:cubicBezTo>
                <a:cubicBezTo>
                  <a:pt x="1395270" y="947102"/>
                  <a:pt x="1384157" y="1279843"/>
                  <a:pt x="1367330" y="1424940"/>
                </a:cubicBezTo>
                <a:cubicBezTo>
                  <a:pt x="1350503" y="1570037"/>
                  <a:pt x="1300179" y="1740853"/>
                  <a:pt x="1171115" y="1678305"/>
                </a:cubicBezTo>
                <a:cubicBezTo>
                  <a:pt x="1042051" y="1615757"/>
                  <a:pt x="759476" y="1198562"/>
                  <a:pt x="592947" y="1049655"/>
                </a:cubicBezTo>
                <a:cubicBezTo>
                  <a:pt x="426418" y="900748"/>
                  <a:pt x="267351" y="784066"/>
                  <a:pt x="171942" y="784860"/>
                </a:cubicBezTo>
                <a:cubicBezTo>
                  <a:pt x="76533" y="785654"/>
                  <a:pt x="37321" y="807243"/>
                  <a:pt x="20494" y="1054417"/>
                </a:cubicBezTo>
                <a:cubicBezTo>
                  <a:pt x="3667" y="1301591"/>
                  <a:pt x="-33798" y="2039620"/>
                  <a:pt x="70977" y="2267903"/>
                </a:cubicBezTo>
                <a:cubicBezTo>
                  <a:pt x="175752" y="2496186"/>
                  <a:pt x="545480" y="2242979"/>
                  <a:pt x="649144" y="2424113"/>
                </a:cubicBezTo>
                <a:cubicBezTo>
                  <a:pt x="752808" y="2605247"/>
                  <a:pt x="689149" y="3240088"/>
                  <a:pt x="692959" y="335470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Shape 27">
            <a:extLst>
              <a:ext uri="{FF2B5EF4-FFF2-40B4-BE49-F238E27FC236}">
                <a16:creationId xmlns:a16="http://schemas.microsoft.com/office/drawing/2014/main" id="{E4185ABC-A5AC-4C70-B522-3633631E9352}"/>
              </a:ext>
            </a:extLst>
          </p:cNvPr>
          <p:cNvSpPr/>
          <p:nvPr/>
        </p:nvSpPr>
        <p:spPr>
          <a:xfrm>
            <a:off x="1712283" y="2076451"/>
            <a:ext cx="1397743" cy="3360737"/>
          </a:xfrm>
          <a:custGeom>
            <a:avLst/>
            <a:gdLst>
              <a:gd name="connsiteX0" fmla="*/ 630868 w 1419855"/>
              <a:gd name="connsiteY0" fmla="*/ 0 h 3327400"/>
              <a:gd name="connsiteX1" fmla="*/ 611818 w 1419855"/>
              <a:gd name="connsiteY1" fmla="*/ 628650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419855"/>
              <a:gd name="connsiteY0" fmla="*/ 0 h 3327400"/>
              <a:gd name="connsiteX1" fmla="*/ 664205 w 1419855"/>
              <a:gd name="connsiteY1" fmla="*/ 642937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50018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664205 w 1397743"/>
              <a:gd name="connsiteY9" fmla="*/ 2516187 h 3327400"/>
              <a:gd name="connsiteX10" fmla="*/ 599118 w 1397743"/>
              <a:gd name="connsiteY10" fmla="*/ 3327400 h 3327400"/>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743" h="3360737">
                <a:moveTo>
                  <a:pt x="630868" y="0"/>
                </a:moveTo>
                <a:cubicBezTo>
                  <a:pt x="581126" y="246062"/>
                  <a:pt x="583772" y="506412"/>
                  <a:pt x="664205" y="642937"/>
                </a:cubicBezTo>
                <a:cubicBezTo>
                  <a:pt x="744638" y="779462"/>
                  <a:pt x="994141" y="752740"/>
                  <a:pt x="1113468" y="819150"/>
                </a:cubicBezTo>
                <a:cubicBezTo>
                  <a:pt x="1232795" y="885561"/>
                  <a:pt x="1352122" y="937419"/>
                  <a:pt x="1380168" y="1041400"/>
                </a:cubicBezTo>
                <a:cubicBezTo>
                  <a:pt x="1408214" y="1145381"/>
                  <a:pt x="1419326" y="1483254"/>
                  <a:pt x="1281743" y="1443037"/>
                </a:cubicBezTo>
                <a:cubicBezTo>
                  <a:pt x="1144160" y="1402820"/>
                  <a:pt x="756281" y="905140"/>
                  <a:pt x="554668" y="800100"/>
                </a:cubicBezTo>
                <a:cubicBezTo>
                  <a:pt x="353055" y="695060"/>
                  <a:pt x="163085" y="644525"/>
                  <a:pt x="72068" y="812800"/>
                </a:cubicBezTo>
                <a:cubicBezTo>
                  <a:pt x="-18949" y="981075"/>
                  <a:pt x="-2015" y="1541992"/>
                  <a:pt x="8568" y="1809750"/>
                </a:cubicBezTo>
                <a:cubicBezTo>
                  <a:pt x="19151" y="2077508"/>
                  <a:pt x="26295" y="2301611"/>
                  <a:pt x="135568" y="2419350"/>
                </a:cubicBezTo>
                <a:cubicBezTo>
                  <a:pt x="244841" y="2537089"/>
                  <a:pt x="571866" y="2359289"/>
                  <a:pt x="664205" y="2516187"/>
                </a:cubicBezTo>
                <a:cubicBezTo>
                  <a:pt x="756545" y="2673085"/>
                  <a:pt x="704422" y="3216274"/>
                  <a:pt x="689605" y="33607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Shape 28">
            <a:extLst>
              <a:ext uri="{FF2B5EF4-FFF2-40B4-BE49-F238E27FC236}">
                <a16:creationId xmlns:a16="http://schemas.microsoft.com/office/drawing/2014/main" id="{25A52D39-0B5A-475E-A21D-F7F18FA9CD3C}"/>
              </a:ext>
            </a:extLst>
          </p:cNvPr>
          <p:cNvSpPr/>
          <p:nvPr/>
        </p:nvSpPr>
        <p:spPr>
          <a:xfrm>
            <a:off x="1568827" y="2091692"/>
            <a:ext cx="1382712" cy="3349931"/>
          </a:xfrm>
          <a:custGeom>
            <a:avLst/>
            <a:gdLst>
              <a:gd name="connsiteX0" fmla="*/ 681552 w 1537619"/>
              <a:gd name="connsiteY0" fmla="*/ 0 h 3329340"/>
              <a:gd name="connsiteX1" fmla="*/ 681552 w 1537619"/>
              <a:gd name="connsiteY1" fmla="*/ 601980 h 3329340"/>
              <a:gd name="connsiteX2" fmla="*/ 1428312 w 1537619"/>
              <a:gd name="connsiteY2" fmla="*/ 1036320 h 3329340"/>
              <a:gd name="connsiteX3" fmla="*/ 1443552 w 1537619"/>
              <a:gd name="connsiteY3" fmla="*/ 1211580 h 3329340"/>
              <a:gd name="connsiteX4" fmla="*/ 574872 w 1537619"/>
              <a:gd name="connsiteY4" fmla="*/ 617220 h 3329340"/>
              <a:gd name="connsiteX5" fmla="*/ 41472 w 1537619"/>
              <a:gd name="connsiteY5" fmla="*/ 815340 h 3329340"/>
              <a:gd name="connsiteX6" fmla="*/ 102432 w 1537619"/>
              <a:gd name="connsiteY6" fmla="*/ 2354580 h 3329340"/>
              <a:gd name="connsiteX7" fmla="*/ 635832 w 1537619"/>
              <a:gd name="connsiteY7" fmla="*/ 2545080 h 3329340"/>
              <a:gd name="connsiteX8" fmla="*/ 696792 w 1537619"/>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10128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75400 w 1499157"/>
              <a:gd name="connsiteY0" fmla="*/ 0 h 3329340"/>
              <a:gd name="connsiteX1" fmla="*/ 713499 w 1499157"/>
              <a:gd name="connsiteY1" fmla="*/ 621030 h 3329340"/>
              <a:gd name="connsiteX2" fmla="*/ 1393584 w 1499157"/>
              <a:gd name="connsiteY2" fmla="*/ 1036320 h 3329340"/>
              <a:gd name="connsiteX3" fmla="*/ 1408824 w 1499157"/>
              <a:gd name="connsiteY3" fmla="*/ 1211580 h 3329340"/>
              <a:gd name="connsiteX4" fmla="*/ 540144 w 1499157"/>
              <a:gd name="connsiteY4" fmla="*/ 617220 h 3329340"/>
              <a:gd name="connsiteX5" fmla="*/ 59132 w 1499157"/>
              <a:gd name="connsiteY5" fmla="*/ 929640 h 3329340"/>
              <a:gd name="connsiteX6" fmla="*/ 67704 w 1499157"/>
              <a:gd name="connsiteY6" fmla="*/ 2354580 h 3329340"/>
              <a:gd name="connsiteX7" fmla="*/ 601104 w 1499157"/>
              <a:gd name="connsiteY7" fmla="*/ 2545080 h 3329340"/>
              <a:gd name="connsiteX8" fmla="*/ 662064 w 1499157"/>
              <a:gd name="connsiteY8" fmla="*/ 3314700 h 3329340"/>
              <a:gd name="connsiteX0" fmla="*/ 676576 w 1500333"/>
              <a:gd name="connsiteY0" fmla="*/ 0 h 3330323"/>
              <a:gd name="connsiteX1" fmla="*/ 714675 w 1500333"/>
              <a:gd name="connsiteY1" fmla="*/ 621030 h 3330323"/>
              <a:gd name="connsiteX2" fmla="*/ 1394760 w 1500333"/>
              <a:gd name="connsiteY2" fmla="*/ 1036320 h 3330323"/>
              <a:gd name="connsiteX3" fmla="*/ 1410000 w 1500333"/>
              <a:gd name="connsiteY3" fmla="*/ 1211580 h 3330323"/>
              <a:gd name="connsiteX4" fmla="*/ 541320 w 1500333"/>
              <a:gd name="connsiteY4" fmla="*/ 617220 h 3330323"/>
              <a:gd name="connsiteX5" fmla="*/ 60308 w 1500333"/>
              <a:gd name="connsiteY5" fmla="*/ 929640 h 3330323"/>
              <a:gd name="connsiteX6" fmla="*/ 68880 w 1500333"/>
              <a:gd name="connsiteY6" fmla="*/ 2354580 h 3330323"/>
              <a:gd name="connsiteX7" fmla="*/ 621330 w 1500333"/>
              <a:gd name="connsiteY7" fmla="*/ 2597467 h 3330323"/>
              <a:gd name="connsiteX8" fmla="*/ 663240 w 1500333"/>
              <a:gd name="connsiteY8" fmla="*/ 3314700 h 3330323"/>
              <a:gd name="connsiteX0" fmla="*/ 676576 w 1500333"/>
              <a:gd name="connsiteY0" fmla="*/ 0 h 3349060"/>
              <a:gd name="connsiteX1" fmla="*/ 714675 w 1500333"/>
              <a:gd name="connsiteY1" fmla="*/ 621030 h 3349060"/>
              <a:gd name="connsiteX2" fmla="*/ 1394760 w 1500333"/>
              <a:gd name="connsiteY2" fmla="*/ 1036320 h 3349060"/>
              <a:gd name="connsiteX3" fmla="*/ 1410000 w 1500333"/>
              <a:gd name="connsiteY3" fmla="*/ 1211580 h 3349060"/>
              <a:gd name="connsiteX4" fmla="*/ 541320 w 1500333"/>
              <a:gd name="connsiteY4" fmla="*/ 617220 h 3349060"/>
              <a:gd name="connsiteX5" fmla="*/ 60308 w 1500333"/>
              <a:gd name="connsiteY5" fmla="*/ 929640 h 3349060"/>
              <a:gd name="connsiteX6" fmla="*/ 68880 w 1500333"/>
              <a:gd name="connsiteY6" fmla="*/ 2354580 h 3349060"/>
              <a:gd name="connsiteX7" fmla="*/ 621330 w 1500333"/>
              <a:gd name="connsiteY7" fmla="*/ 2597467 h 3349060"/>
              <a:gd name="connsiteX8" fmla="*/ 663240 w 1500333"/>
              <a:gd name="connsiteY8" fmla="*/ 3333750 h 3349060"/>
              <a:gd name="connsiteX0" fmla="*/ 677168 w 1500925"/>
              <a:gd name="connsiteY0" fmla="*/ 0 h 3349931"/>
              <a:gd name="connsiteX1" fmla="*/ 715267 w 1500925"/>
              <a:gd name="connsiteY1" fmla="*/ 621030 h 3349931"/>
              <a:gd name="connsiteX2" fmla="*/ 1395352 w 1500925"/>
              <a:gd name="connsiteY2" fmla="*/ 1036320 h 3349931"/>
              <a:gd name="connsiteX3" fmla="*/ 1410592 w 1500925"/>
              <a:gd name="connsiteY3" fmla="*/ 1211580 h 3349931"/>
              <a:gd name="connsiteX4" fmla="*/ 541912 w 1500925"/>
              <a:gd name="connsiteY4" fmla="*/ 617220 h 3349931"/>
              <a:gd name="connsiteX5" fmla="*/ 60900 w 1500925"/>
              <a:gd name="connsiteY5" fmla="*/ 929640 h 3349931"/>
              <a:gd name="connsiteX6" fmla="*/ 69472 w 1500925"/>
              <a:gd name="connsiteY6" fmla="*/ 2354580 h 3349931"/>
              <a:gd name="connsiteX7" fmla="*/ 631447 w 1500925"/>
              <a:gd name="connsiteY7" fmla="*/ 2640330 h 3349931"/>
              <a:gd name="connsiteX8" fmla="*/ 663832 w 1500925"/>
              <a:gd name="connsiteY8" fmla="*/ 3333750 h 3349931"/>
              <a:gd name="connsiteX0" fmla="*/ 677168 w 1453422"/>
              <a:gd name="connsiteY0" fmla="*/ 0 h 3349931"/>
              <a:gd name="connsiteX1" fmla="*/ 715267 w 1453422"/>
              <a:gd name="connsiteY1" fmla="*/ 621030 h 3349931"/>
              <a:gd name="connsiteX2" fmla="*/ 1395352 w 1453422"/>
              <a:gd name="connsiteY2" fmla="*/ 1036320 h 3349931"/>
              <a:gd name="connsiteX3" fmla="*/ 1320105 w 1453422"/>
              <a:gd name="connsiteY3" fmla="*/ 1197292 h 3349931"/>
              <a:gd name="connsiteX4" fmla="*/ 541912 w 1453422"/>
              <a:gd name="connsiteY4" fmla="*/ 617220 h 3349931"/>
              <a:gd name="connsiteX5" fmla="*/ 60900 w 1453422"/>
              <a:gd name="connsiteY5" fmla="*/ 929640 h 3349931"/>
              <a:gd name="connsiteX6" fmla="*/ 69472 w 1453422"/>
              <a:gd name="connsiteY6" fmla="*/ 2354580 h 3349931"/>
              <a:gd name="connsiteX7" fmla="*/ 631447 w 1453422"/>
              <a:gd name="connsiteY7" fmla="*/ 2640330 h 3349931"/>
              <a:gd name="connsiteX8" fmla="*/ 663832 w 1453422"/>
              <a:gd name="connsiteY8" fmla="*/ 3333750 h 3349931"/>
              <a:gd name="connsiteX0" fmla="*/ 677168 w 1427806"/>
              <a:gd name="connsiteY0" fmla="*/ 0 h 3349931"/>
              <a:gd name="connsiteX1" fmla="*/ 715267 w 1427806"/>
              <a:gd name="connsiteY1" fmla="*/ 621030 h 3349931"/>
              <a:gd name="connsiteX2" fmla="*/ 1395352 w 1427806"/>
              <a:gd name="connsiteY2" fmla="*/ 1036320 h 3349931"/>
              <a:gd name="connsiteX3" fmla="*/ 1239143 w 1427806"/>
              <a:gd name="connsiteY3" fmla="*/ 1163954 h 3349931"/>
              <a:gd name="connsiteX4" fmla="*/ 541912 w 1427806"/>
              <a:gd name="connsiteY4" fmla="*/ 617220 h 3349931"/>
              <a:gd name="connsiteX5" fmla="*/ 60900 w 1427806"/>
              <a:gd name="connsiteY5" fmla="*/ 929640 h 3349931"/>
              <a:gd name="connsiteX6" fmla="*/ 69472 w 1427806"/>
              <a:gd name="connsiteY6" fmla="*/ 2354580 h 3349931"/>
              <a:gd name="connsiteX7" fmla="*/ 631447 w 1427806"/>
              <a:gd name="connsiteY7" fmla="*/ 2640330 h 3349931"/>
              <a:gd name="connsiteX8" fmla="*/ 663832 w 1427806"/>
              <a:gd name="connsiteY8" fmla="*/ 3333750 h 3349931"/>
              <a:gd name="connsiteX0" fmla="*/ 677168 w 1423609"/>
              <a:gd name="connsiteY0" fmla="*/ 0 h 3349931"/>
              <a:gd name="connsiteX1" fmla="*/ 715267 w 1423609"/>
              <a:gd name="connsiteY1" fmla="*/ 621030 h 3349931"/>
              <a:gd name="connsiteX2" fmla="*/ 1395352 w 1423609"/>
              <a:gd name="connsiteY2" fmla="*/ 1036320 h 3349931"/>
              <a:gd name="connsiteX3" fmla="*/ 1220093 w 1423609"/>
              <a:gd name="connsiteY3" fmla="*/ 1125854 h 3349931"/>
              <a:gd name="connsiteX4" fmla="*/ 541912 w 1423609"/>
              <a:gd name="connsiteY4" fmla="*/ 617220 h 3349931"/>
              <a:gd name="connsiteX5" fmla="*/ 60900 w 1423609"/>
              <a:gd name="connsiteY5" fmla="*/ 929640 h 3349931"/>
              <a:gd name="connsiteX6" fmla="*/ 69472 w 1423609"/>
              <a:gd name="connsiteY6" fmla="*/ 2354580 h 3349931"/>
              <a:gd name="connsiteX7" fmla="*/ 631447 w 1423609"/>
              <a:gd name="connsiteY7" fmla="*/ 2640330 h 3349931"/>
              <a:gd name="connsiteX8" fmla="*/ 663832 w 1423609"/>
              <a:gd name="connsiteY8" fmla="*/ 3333750 h 3349931"/>
              <a:gd name="connsiteX0" fmla="*/ 677168 w 1382712"/>
              <a:gd name="connsiteY0" fmla="*/ 0 h 3349931"/>
              <a:gd name="connsiteX1" fmla="*/ 715267 w 1382712"/>
              <a:gd name="connsiteY1" fmla="*/ 621030 h 3349931"/>
              <a:gd name="connsiteX2" fmla="*/ 1347727 w 1382712"/>
              <a:gd name="connsiteY2" fmla="*/ 1041082 h 3349931"/>
              <a:gd name="connsiteX3" fmla="*/ 1220093 w 1382712"/>
              <a:gd name="connsiteY3" fmla="*/ 1125854 h 3349931"/>
              <a:gd name="connsiteX4" fmla="*/ 541912 w 1382712"/>
              <a:gd name="connsiteY4" fmla="*/ 617220 h 3349931"/>
              <a:gd name="connsiteX5" fmla="*/ 60900 w 1382712"/>
              <a:gd name="connsiteY5" fmla="*/ 929640 h 3349931"/>
              <a:gd name="connsiteX6" fmla="*/ 69472 w 1382712"/>
              <a:gd name="connsiteY6" fmla="*/ 2354580 h 3349931"/>
              <a:gd name="connsiteX7" fmla="*/ 631447 w 1382712"/>
              <a:gd name="connsiteY7" fmla="*/ 2640330 h 3349931"/>
              <a:gd name="connsiteX8" fmla="*/ 663832 w 1382712"/>
              <a:gd name="connsiteY8" fmla="*/ 3333750 h 334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712" h="3349931">
                <a:moveTo>
                  <a:pt x="677168" y="0"/>
                </a:moveTo>
                <a:cubicBezTo>
                  <a:pt x="638750" y="228918"/>
                  <a:pt x="603507" y="447516"/>
                  <a:pt x="715267" y="621030"/>
                </a:cubicBezTo>
                <a:cubicBezTo>
                  <a:pt x="827027" y="794544"/>
                  <a:pt x="1263589" y="956945"/>
                  <a:pt x="1347727" y="1041082"/>
                </a:cubicBezTo>
                <a:cubicBezTo>
                  <a:pt x="1431865" y="1125219"/>
                  <a:pt x="1354395" y="1196498"/>
                  <a:pt x="1220093" y="1125854"/>
                </a:cubicBezTo>
                <a:cubicBezTo>
                  <a:pt x="1085791" y="1055210"/>
                  <a:pt x="735111" y="649922"/>
                  <a:pt x="541912" y="617220"/>
                </a:cubicBezTo>
                <a:cubicBezTo>
                  <a:pt x="348713" y="584518"/>
                  <a:pt x="139640" y="640080"/>
                  <a:pt x="60900" y="929640"/>
                </a:cubicBezTo>
                <a:cubicBezTo>
                  <a:pt x="-17840" y="1219200"/>
                  <a:pt x="-25619" y="2069465"/>
                  <a:pt x="69472" y="2354580"/>
                </a:cubicBezTo>
                <a:cubicBezTo>
                  <a:pt x="164563" y="2639695"/>
                  <a:pt x="532387" y="2477135"/>
                  <a:pt x="631447" y="2640330"/>
                </a:cubicBezTo>
                <a:cubicBezTo>
                  <a:pt x="730507" y="2803525"/>
                  <a:pt x="658752" y="3460750"/>
                  <a:pt x="663832" y="33337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3419415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43A-EFB6-420D-A762-154A9A70E795}"/>
              </a:ext>
            </a:extLst>
          </p:cNvPr>
          <p:cNvSpPr>
            <a:spLocks noGrp="1"/>
          </p:cNvSpPr>
          <p:nvPr>
            <p:ph type="title"/>
          </p:nvPr>
        </p:nvSpPr>
        <p:spPr/>
        <p:txBody>
          <a:bodyPr/>
          <a:lstStyle/>
          <a:p>
            <a:r>
              <a:rPr lang="en-US" altLang="zh-CN" dirty="0" smtClean="0"/>
              <a:t>Virtual </a:t>
            </a:r>
            <a:r>
              <a:rPr lang="en-US" altLang="zh-CN" dirty="0"/>
              <a:t>CFG</a:t>
            </a:r>
            <a:endParaRPr lang="zh-CN" altLang="en-US" dirty="0"/>
          </a:p>
        </p:txBody>
      </p:sp>
      <p:grpSp>
        <p:nvGrpSpPr>
          <p:cNvPr id="6" name="组合 17">
            <a:extLst>
              <a:ext uri="{FF2B5EF4-FFF2-40B4-BE49-F238E27FC236}">
                <a16:creationId xmlns:a16="http://schemas.microsoft.com/office/drawing/2014/main" id="{F83E4E53-29AC-4734-9B9D-1B5CBD65FA79}"/>
              </a:ext>
            </a:extLst>
          </p:cNvPr>
          <p:cNvGrpSpPr/>
          <p:nvPr/>
        </p:nvGrpSpPr>
        <p:grpSpPr>
          <a:xfrm>
            <a:off x="1221376" y="2269960"/>
            <a:ext cx="2160000" cy="2880000"/>
            <a:chOff x="2010102" y="1556909"/>
            <a:chExt cx="2151996" cy="2886132"/>
          </a:xfrm>
        </p:grpSpPr>
        <p:sp>
          <p:nvSpPr>
            <p:cNvPr id="7" name="矩形 3">
              <a:extLst>
                <a:ext uri="{FF2B5EF4-FFF2-40B4-BE49-F238E27FC236}">
                  <a16:creationId xmlns:a16="http://schemas.microsoft.com/office/drawing/2014/main" id="{6AC26404-B1DD-4AC3-8B85-946B4092A6D0}"/>
                </a:ext>
              </a:extLst>
            </p:cNvPr>
            <p:cNvSpPr/>
            <p:nvPr/>
          </p:nvSpPr>
          <p:spPr>
            <a:xfrm>
              <a:off x="2727434" y="1556909"/>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entry</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8" name="矩形 4">
              <a:extLst>
                <a:ext uri="{FF2B5EF4-FFF2-40B4-BE49-F238E27FC236}">
                  <a16:creationId xmlns:a16="http://schemas.microsoft.com/office/drawing/2014/main" id="{65116A32-E6D4-4B2B-829F-7E568ED4FB7A}"/>
                </a:ext>
              </a:extLst>
            </p:cNvPr>
            <p:cNvSpPr/>
            <p:nvPr/>
          </p:nvSpPr>
          <p:spPr>
            <a:xfrm>
              <a:off x="2010102" y="2388125"/>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Then blocks</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9" name="矩形 6">
              <a:extLst>
                <a:ext uri="{FF2B5EF4-FFF2-40B4-BE49-F238E27FC236}">
                  <a16:creationId xmlns:a16="http://schemas.microsoft.com/office/drawing/2014/main" id="{A883649A-A4D2-4B8F-837F-F825ACA96B5C}"/>
                </a:ext>
              </a:extLst>
            </p:cNvPr>
            <p:cNvSpPr/>
            <p:nvPr/>
          </p:nvSpPr>
          <p:spPr>
            <a:xfrm>
              <a:off x="3444766" y="2388124"/>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Else blocks</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0" name="直接箭头连接符 8">
              <a:extLst>
                <a:ext uri="{FF2B5EF4-FFF2-40B4-BE49-F238E27FC236}">
                  <a16:creationId xmlns:a16="http://schemas.microsoft.com/office/drawing/2014/main" id="{FDF478B7-9CFB-4F74-87C2-13FD2C42E52B}"/>
                </a:ext>
              </a:extLst>
            </p:cNvPr>
            <p:cNvCxnSpPr>
              <a:stCxn id="7" idx="2"/>
              <a:endCxn id="8" idx="0"/>
            </p:cNvCxnSpPr>
            <p:nvPr/>
          </p:nvCxnSpPr>
          <p:spPr>
            <a:xfrm flipH="1">
              <a:off x="2368768" y="1840689"/>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9">
              <a:extLst>
                <a:ext uri="{FF2B5EF4-FFF2-40B4-BE49-F238E27FC236}">
                  <a16:creationId xmlns:a16="http://schemas.microsoft.com/office/drawing/2014/main" id="{AB1E516F-61E0-492B-9C96-754BFC1AB4E6}"/>
                </a:ext>
              </a:extLst>
            </p:cNvPr>
            <p:cNvCxnSpPr>
              <a:cxnSpLocks/>
              <a:endCxn id="9" idx="0"/>
            </p:cNvCxnSpPr>
            <p:nvPr/>
          </p:nvCxnSpPr>
          <p:spPr>
            <a:xfrm>
              <a:off x="3086100" y="1831282"/>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2">
              <a:extLst>
                <a:ext uri="{FF2B5EF4-FFF2-40B4-BE49-F238E27FC236}">
                  <a16:creationId xmlns:a16="http://schemas.microsoft.com/office/drawing/2014/main" id="{C4ECBAA5-8629-4D2B-B07A-97AF5FDFC7A9}"/>
                </a:ext>
              </a:extLst>
            </p:cNvPr>
            <p:cNvSpPr/>
            <p:nvPr/>
          </p:nvSpPr>
          <p:spPr>
            <a:xfrm>
              <a:off x="2727434" y="4159261"/>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exit</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3" name="直接箭头连接符 13">
              <a:extLst>
                <a:ext uri="{FF2B5EF4-FFF2-40B4-BE49-F238E27FC236}">
                  <a16:creationId xmlns:a16="http://schemas.microsoft.com/office/drawing/2014/main" id="{148584F6-44DC-47F0-9B0B-6E8B5B0F5B46}"/>
                </a:ext>
              </a:extLst>
            </p:cNvPr>
            <p:cNvCxnSpPr/>
            <p:nvPr/>
          </p:nvCxnSpPr>
          <p:spPr>
            <a:xfrm flipH="1">
              <a:off x="3086100" y="3611825"/>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
              <a:extLst>
                <a:ext uri="{FF2B5EF4-FFF2-40B4-BE49-F238E27FC236}">
                  <a16:creationId xmlns:a16="http://schemas.microsoft.com/office/drawing/2014/main" id="{E257AFBA-079B-465C-83EC-4A039A6FF956}"/>
                </a:ext>
              </a:extLst>
            </p:cNvPr>
            <p:cNvCxnSpPr>
              <a:cxnSpLocks/>
            </p:cNvCxnSpPr>
            <p:nvPr/>
          </p:nvCxnSpPr>
          <p:spPr>
            <a:xfrm>
              <a:off x="2368768" y="3621363"/>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5">
              <a:extLst>
                <a:ext uri="{FF2B5EF4-FFF2-40B4-BE49-F238E27FC236}">
                  <a16:creationId xmlns:a16="http://schemas.microsoft.com/office/drawing/2014/main" id="{ED003B66-5B7B-4D4F-A5AB-C380CA0CDB73}"/>
                </a:ext>
              </a:extLst>
            </p:cNvPr>
            <p:cNvSpPr txBox="1"/>
            <p:nvPr/>
          </p:nvSpPr>
          <p:spPr>
            <a:xfrm>
              <a:off x="2329353" y="1958452"/>
              <a:ext cx="489021" cy="262167"/>
            </a:xfrm>
            <a:prstGeom prst="rect">
              <a:avLst/>
            </a:prstGeom>
            <a:noFill/>
          </p:spPr>
          <p:txBody>
            <a:bodyPr wrap="none" rtlCol="0">
              <a:spAutoFit/>
            </a:bodyPr>
            <a:lstStyle/>
            <a:p>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6" name="文本框 16">
              <a:extLst>
                <a:ext uri="{FF2B5EF4-FFF2-40B4-BE49-F238E27FC236}">
                  <a16:creationId xmlns:a16="http://schemas.microsoft.com/office/drawing/2014/main" id="{9259C9DB-920B-463E-B980-450C2D9B340F}"/>
                </a:ext>
              </a:extLst>
            </p:cNvPr>
            <p:cNvSpPr txBox="1"/>
            <p:nvPr/>
          </p:nvSpPr>
          <p:spPr>
            <a:xfrm>
              <a:off x="3444766" y="1958452"/>
              <a:ext cx="527351" cy="262167"/>
            </a:xfrm>
            <a:prstGeom prst="rect">
              <a:avLst/>
            </a:prstGeom>
            <a:noFill/>
          </p:spPr>
          <p:txBody>
            <a:bodyPr wrap="none" rtlCol="0">
              <a:spAutoFit/>
            </a:bodyPr>
            <a:lstStyle/>
            <a:p>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24" name="Freeform: Shape 23">
            <a:extLst>
              <a:ext uri="{FF2B5EF4-FFF2-40B4-BE49-F238E27FC236}">
                <a16:creationId xmlns:a16="http://schemas.microsoft.com/office/drawing/2014/main" id="{2914A8D7-B42A-4105-9D0A-53ADB6577B30}"/>
              </a:ext>
            </a:extLst>
          </p:cNvPr>
          <p:cNvSpPr/>
          <p:nvPr/>
        </p:nvSpPr>
        <p:spPr>
          <a:xfrm>
            <a:off x="2501800" y="2076450"/>
            <a:ext cx="773097" cy="33655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81252"/>
              <a:gd name="connsiteY0" fmla="*/ 0 h 3365500"/>
              <a:gd name="connsiteX1" fmla="*/ 63599 w 781252"/>
              <a:gd name="connsiteY1" fmla="*/ 566737 h 3365500"/>
              <a:gd name="connsiteX2" fmla="*/ 654149 w 781252"/>
              <a:gd name="connsiteY2" fmla="*/ 793750 h 3365500"/>
              <a:gd name="connsiteX3" fmla="*/ 743049 w 781252"/>
              <a:gd name="connsiteY3" fmla="*/ 1476375 h 3365500"/>
              <a:gd name="connsiteX4" fmla="*/ 730349 w 781252"/>
              <a:gd name="connsiteY4" fmla="*/ 2460625 h 3365500"/>
              <a:gd name="connsiteX5" fmla="*/ 149324 w 781252"/>
              <a:gd name="connsiteY5" fmla="*/ 2543175 h 3365500"/>
              <a:gd name="connsiteX6" fmla="*/ 93762 w 781252"/>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47950 h 3365500"/>
              <a:gd name="connsiteX6" fmla="*/ 93762 w 780216"/>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71762 h 3365500"/>
              <a:gd name="connsiteX6" fmla="*/ 93762 w 780216"/>
              <a:gd name="connsiteY6" fmla="*/ 3365500 h 3365500"/>
              <a:gd name="connsiteX0" fmla="*/ 12799 w 761635"/>
              <a:gd name="connsiteY0" fmla="*/ 0 h 3365500"/>
              <a:gd name="connsiteX1" fmla="*/ 63599 w 761635"/>
              <a:gd name="connsiteY1" fmla="*/ 566737 h 3365500"/>
              <a:gd name="connsiteX2" fmla="*/ 654149 w 761635"/>
              <a:gd name="connsiteY2" fmla="*/ 793750 h 3365500"/>
              <a:gd name="connsiteX3" fmla="*/ 743049 w 761635"/>
              <a:gd name="connsiteY3" fmla="*/ 1476375 h 3365500"/>
              <a:gd name="connsiteX4" fmla="*/ 701774 w 761635"/>
              <a:gd name="connsiteY4" fmla="*/ 2484438 h 3365500"/>
              <a:gd name="connsiteX5" fmla="*/ 163612 w 761635"/>
              <a:gd name="connsiteY5" fmla="*/ 2671762 h 3365500"/>
              <a:gd name="connsiteX6" fmla="*/ 93762 w 761635"/>
              <a:gd name="connsiteY6" fmla="*/ 3365500 h 3365500"/>
              <a:gd name="connsiteX0" fmla="*/ 12799 w 773097"/>
              <a:gd name="connsiteY0" fmla="*/ 0 h 3365500"/>
              <a:gd name="connsiteX1" fmla="*/ 63599 w 773097"/>
              <a:gd name="connsiteY1" fmla="*/ 566737 h 3365500"/>
              <a:gd name="connsiteX2" fmla="*/ 654149 w 773097"/>
              <a:gd name="connsiteY2" fmla="*/ 793750 h 3365500"/>
              <a:gd name="connsiteX3" fmla="*/ 762099 w 773097"/>
              <a:gd name="connsiteY3" fmla="*/ 1476375 h 3365500"/>
              <a:gd name="connsiteX4" fmla="*/ 701774 w 773097"/>
              <a:gd name="connsiteY4" fmla="*/ 2484438 h 3365500"/>
              <a:gd name="connsiteX5" fmla="*/ 163612 w 773097"/>
              <a:gd name="connsiteY5" fmla="*/ 2671762 h 3365500"/>
              <a:gd name="connsiteX6" fmla="*/ 93762 w 773097"/>
              <a:gd name="connsiteY6" fmla="*/ 3365500 h 33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097" h="3365500">
                <a:moveTo>
                  <a:pt x="12799" y="0"/>
                </a:moveTo>
                <a:cubicBezTo>
                  <a:pt x="18090" y="240241"/>
                  <a:pt x="-43293" y="434445"/>
                  <a:pt x="63599" y="566737"/>
                </a:cubicBezTo>
                <a:cubicBezTo>
                  <a:pt x="170491" y="699029"/>
                  <a:pt x="537732" y="642144"/>
                  <a:pt x="654149" y="793750"/>
                </a:cubicBezTo>
                <a:cubicBezTo>
                  <a:pt x="770566" y="945356"/>
                  <a:pt x="754162" y="1194594"/>
                  <a:pt x="762099" y="1476375"/>
                </a:cubicBezTo>
                <a:cubicBezTo>
                  <a:pt x="770036" y="1758156"/>
                  <a:pt x="801522" y="2285207"/>
                  <a:pt x="701774" y="2484438"/>
                </a:cubicBezTo>
                <a:cubicBezTo>
                  <a:pt x="602026" y="2683669"/>
                  <a:pt x="264947" y="2524918"/>
                  <a:pt x="163612" y="2671762"/>
                </a:cubicBezTo>
                <a:cubicBezTo>
                  <a:pt x="62277" y="2818606"/>
                  <a:pt x="88470" y="3238500"/>
                  <a:pt x="93762" y="33655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Shape 24">
            <a:extLst>
              <a:ext uri="{FF2B5EF4-FFF2-40B4-BE49-F238E27FC236}">
                <a16:creationId xmlns:a16="http://schemas.microsoft.com/office/drawing/2014/main" id="{7CEB5489-F137-4E94-BE07-91D3B4E72FA9}"/>
              </a:ext>
            </a:extLst>
          </p:cNvPr>
          <p:cNvSpPr/>
          <p:nvPr/>
        </p:nvSpPr>
        <p:spPr>
          <a:xfrm flipH="1">
            <a:off x="1347545" y="2076450"/>
            <a:ext cx="761034" cy="33655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62248"/>
              <a:gd name="connsiteY0" fmla="*/ 0 h 3365500"/>
              <a:gd name="connsiteX1" fmla="*/ 63599 w 762248"/>
              <a:gd name="connsiteY1" fmla="*/ 566737 h 3365500"/>
              <a:gd name="connsiteX2" fmla="*/ 654149 w 762248"/>
              <a:gd name="connsiteY2" fmla="*/ 793750 h 3365500"/>
              <a:gd name="connsiteX3" fmla="*/ 743049 w 762248"/>
              <a:gd name="connsiteY3" fmla="*/ 1476375 h 3365500"/>
              <a:gd name="connsiteX4" fmla="*/ 701774 w 762248"/>
              <a:gd name="connsiteY4" fmla="*/ 2351087 h 3365500"/>
              <a:gd name="connsiteX5" fmla="*/ 154087 w 762248"/>
              <a:gd name="connsiteY5" fmla="*/ 2671763 h 3365500"/>
              <a:gd name="connsiteX6" fmla="*/ 93762 w 762248"/>
              <a:gd name="connsiteY6" fmla="*/ 3365500 h 3365500"/>
              <a:gd name="connsiteX0" fmla="*/ 12799 w 774312"/>
              <a:gd name="connsiteY0" fmla="*/ 0 h 3365500"/>
              <a:gd name="connsiteX1" fmla="*/ 63599 w 774312"/>
              <a:gd name="connsiteY1" fmla="*/ 566737 h 3365500"/>
              <a:gd name="connsiteX2" fmla="*/ 654149 w 774312"/>
              <a:gd name="connsiteY2" fmla="*/ 793750 h 3365500"/>
              <a:gd name="connsiteX3" fmla="*/ 743049 w 774312"/>
              <a:gd name="connsiteY3" fmla="*/ 1476375 h 3365500"/>
              <a:gd name="connsiteX4" fmla="*/ 720824 w 774312"/>
              <a:gd name="connsiteY4" fmla="*/ 2417762 h 3365500"/>
              <a:gd name="connsiteX5" fmla="*/ 154087 w 774312"/>
              <a:gd name="connsiteY5" fmla="*/ 2671763 h 3365500"/>
              <a:gd name="connsiteX6" fmla="*/ 93762 w 774312"/>
              <a:gd name="connsiteY6" fmla="*/ 3365500 h 3365500"/>
              <a:gd name="connsiteX0" fmla="*/ 13424 w 774458"/>
              <a:gd name="connsiteY0" fmla="*/ 0 h 3365500"/>
              <a:gd name="connsiteX1" fmla="*/ 64224 w 774458"/>
              <a:gd name="connsiteY1" fmla="*/ 566737 h 3365500"/>
              <a:gd name="connsiteX2" fmla="*/ 664299 w 774458"/>
              <a:gd name="connsiteY2" fmla="*/ 717550 h 3365500"/>
              <a:gd name="connsiteX3" fmla="*/ 743674 w 774458"/>
              <a:gd name="connsiteY3" fmla="*/ 1476375 h 3365500"/>
              <a:gd name="connsiteX4" fmla="*/ 721449 w 774458"/>
              <a:gd name="connsiteY4" fmla="*/ 2417762 h 3365500"/>
              <a:gd name="connsiteX5" fmla="*/ 154712 w 774458"/>
              <a:gd name="connsiteY5" fmla="*/ 2671763 h 3365500"/>
              <a:gd name="connsiteX6" fmla="*/ 94387 w 774458"/>
              <a:gd name="connsiteY6" fmla="*/ 3365500 h 3365500"/>
              <a:gd name="connsiteX0" fmla="*/ 0 w 761034"/>
              <a:gd name="connsiteY0" fmla="*/ 0 h 3365500"/>
              <a:gd name="connsiteX1" fmla="*/ 155575 w 761034"/>
              <a:gd name="connsiteY1" fmla="*/ 547687 h 3365500"/>
              <a:gd name="connsiteX2" fmla="*/ 650875 w 761034"/>
              <a:gd name="connsiteY2" fmla="*/ 717550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761034"/>
              <a:gd name="connsiteY0" fmla="*/ 0 h 3365500"/>
              <a:gd name="connsiteX1" fmla="*/ 155575 w 761034"/>
              <a:gd name="connsiteY1" fmla="*/ 547687 h 3365500"/>
              <a:gd name="connsiteX2" fmla="*/ 650875 w 761034"/>
              <a:gd name="connsiteY2" fmla="*/ 674688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34" h="3365500">
                <a:moveTo>
                  <a:pt x="0" y="0"/>
                </a:moveTo>
                <a:cubicBezTo>
                  <a:pt x="5291" y="240241"/>
                  <a:pt x="47096" y="435239"/>
                  <a:pt x="155575" y="547687"/>
                </a:cubicBezTo>
                <a:cubicBezTo>
                  <a:pt x="264054" y="660135"/>
                  <a:pt x="555096" y="519907"/>
                  <a:pt x="650875" y="674688"/>
                </a:cubicBezTo>
                <a:cubicBezTo>
                  <a:pt x="746654" y="829469"/>
                  <a:pt x="720725" y="1185863"/>
                  <a:pt x="730250" y="1476375"/>
                </a:cubicBezTo>
                <a:cubicBezTo>
                  <a:pt x="739775" y="1766887"/>
                  <a:pt x="806185" y="2218531"/>
                  <a:pt x="708025" y="2417762"/>
                </a:cubicBezTo>
                <a:cubicBezTo>
                  <a:pt x="609865" y="2616993"/>
                  <a:pt x="245798" y="2513807"/>
                  <a:pt x="141288" y="2671763"/>
                </a:cubicBezTo>
                <a:cubicBezTo>
                  <a:pt x="36778" y="2829719"/>
                  <a:pt x="75671" y="3238500"/>
                  <a:pt x="80963" y="33655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Shape 25">
            <a:extLst>
              <a:ext uri="{FF2B5EF4-FFF2-40B4-BE49-F238E27FC236}">
                <a16:creationId xmlns:a16="http://schemas.microsoft.com/office/drawing/2014/main" id="{E30BE7C0-30BA-4D27-B083-14D50FBC748D}"/>
              </a:ext>
            </a:extLst>
          </p:cNvPr>
          <p:cNvSpPr/>
          <p:nvPr/>
        </p:nvSpPr>
        <p:spPr>
          <a:xfrm>
            <a:off x="1816878" y="2091690"/>
            <a:ext cx="1377514" cy="3354706"/>
          </a:xfrm>
          <a:custGeom>
            <a:avLst/>
            <a:gdLst>
              <a:gd name="connsiteX0" fmla="*/ 646249 w 1363139"/>
              <a:gd name="connsiteY0" fmla="*/ 0 h 3345180"/>
              <a:gd name="connsiteX1" fmla="*/ 661489 w 1363139"/>
              <a:gd name="connsiteY1" fmla="*/ 541020 h 3345180"/>
              <a:gd name="connsiteX2" fmla="*/ 1248229 w 1363139"/>
              <a:gd name="connsiteY2" fmla="*/ 807720 h 3345180"/>
              <a:gd name="connsiteX3" fmla="*/ 1362529 w 1363139"/>
              <a:gd name="connsiteY3" fmla="*/ 1424940 h 3345180"/>
              <a:gd name="connsiteX4" fmla="*/ 1232989 w 1363139"/>
              <a:gd name="connsiteY4" fmla="*/ 1668780 h 3345180"/>
              <a:gd name="connsiteX5" fmla="*/ 707209 w 1363139"/>
              <a:gd name="connsiteY5" fmla="*/ 906780 h 3345180"/>
              <a:gd name="connsiteX6" fmla="*/ 219529 w 1363139"/>
              <a:gd name="connsiteY6" fmla="*/ 784860 h 3345180"/>
              <a:gd name="connsiteX7" fmla="*/ 44269 w 1363139"/>
              <a:gd name="connsiteY7" fmla="*/ 1059180 h 3345180"/>
              <a:gd name="connsiteX8" fmla="*/ 51889 w 1363139"/>
              <a:gd name="connsiteY8" fmla="*/ 2263140 h 3345180"/>
              <a:gd name="connsiteX9" fmla="*/ 615769 w 1363139"/>
              <a:gd name="connsiteY9" fmla="*/ 2590800 h 3345180"/>
              <a:gd name="connsiteX10" fmla="*/ 669109 w 1363139"/>
              <a:gd name="connsiteY10" fmla="*/ 3345180 h 3345180"/>
              <a:gd name="connsiteX0" fmla="*/ 651037 w 1367927"/>
              <a:gd name="connsiteY0" fmla="*/ 0 h 3345180"/>
              <a:gd name="connsiteX1" fmla="*/ 666277 w 1367927"/>
              <a:gd name="connsiteY1" fmla="*/ 541020 h 3345180"/>
              <a:gd name="connsiteX2" fmla="*/ 1253017 w 1367927"/>
              <a:gd name="connsiteY2" fmla="*/ 807720 h 3345180"/>
              <a:gd name="connsiteX3" fmla="*/ 1367317 w 1367927"/>
              <a:gd name="connsiteY3" fmla="*/ 1424940 h 3345180"/>
              <a:gd name="connsiteX4" fmla="*/ 1237777 w 1367927"/>
              <a:gd name="connsiteY4" fmla="*/ 1668780 h 3345180"/>
              <a:gd name="connsiteX5" fmla="*/ 711997 w 1367927"/>
              <a:gd name="connsiteY5" fmla="*/ 906780 h 3345180"/>
              <a:gd name="connsiteX6" fmla="*/ 224317 w 1367927"/>
              <a:gd name="connsiteY6" fmla="*/ 784860 h 3345180"/>
              <a:gd name="connsiteX7" fmla="*/ 49057 w 1367927"/>
              <a:gd name="connsiteY7" fmla="*/ 1059180 h 3345180"/>
              <a:gd name="connsiteX8" fmla="*/ 56677 w 1367927"/>
              <a:gd name="connsiteY8" fmla="*/ 2263140 h 3345180"/>
              <a:gd name="connsiteX9" fmla="*/ 687232 w 1367927"/>
              <a:gd name="connsiteY9" fmla="*/ 2457450 h 3345180"/>
              <a:gd name="connsiteX10" fmla="*/ 673897 w 1367927"/>
              <a:gd name="connsiteY10" fmla="*/ 3345180 h 3345180"/>
              <a:gd name="connsiteX0" fmla="*/ 652068 w 1368958"/>
              <a:gd name="connsiteY0" fmla="*/ 0 h 3345180"/>
              <a:gd name="connsiteX1" fmla="*/ 667308 w 1368958"/>
              <a:gd name="connsiteY1" fmla="*/ 541020 h 3345180"/>
              <a:gd name="connsiteX2" fmla="*/ 1254048 w 1368958"/>
              <a:gd name="connsiteY2" fmla="*/ 807720 h 3345180"/>
              <a:gd name="connsiteX3" fmla="*/ 1368348 w 1368958"/>
              <a:gd name="connsiteY3" fmla="*/ 1424940 h 3345180"/>
              <a:gd name="connsiteX4" fmla="*/ 1238808 w 1368958"/>
              <a:gd name="connsiteY4" fmla="*/ 1668780 h 3345180"/>
              <a:gd name="connsiteX5" fmla="*/ 713028 w 1368958"/>
              <a:gd name="connsiteY5" fmla="*/ 906780 h 3345180"/>
              <a:gd name="connsiteX6" fmla="*/ 225348 w 1368958"/>
              <a:gd name="connsiteY6" fmla="*/ 784860 h 3345180"/>
              <a:gd name="connsiteX7" fmla="*/ 50088 w 1368958"/>
              <a:gd name="connsiteY7" fmla="*/ 1059180 h 3345180"/>
              <a:gd name="connsiteX8" fmla="*/ 57708 w 1368958"/>
              <a:gd name="connsiteY8" fmla="*/ 2263140 h 3345180"/>
              <a:gd name="connsiteX9" fmla="*/ 702550 w 1368958"/>
              <a:gd name="connsiteY9" fmla="*/ 2424113 h 3345180"/>
              <a:gd name="connsiteX10" fmla="*/ 674928 w 1368958"/>
              <a:gd name="connsiteY10" fmla="*/ 3345180 h 3345180"/>
              <a:gd name="connsiteX0" fmla="*/ 652068 w 1368958"/>
              <a:gd name="connsiteY0" fmla="*/ 0 h 3388043"/>
              <a:gd name="connsiteX1" fmla="*/ 667308 w 1368958"/>
              <a:gd name="connsiteY1" fmla="*/ 541020 h 3388043"/>
              <a:gd name="connsiteX2" fmla="*/ 1254048 w 1368958"/>
              <a:gd name="connsiteY2" fmla="*/ 807720 h 3388043"/>
              <a:gd name="connsiteX3" fmla="*/ 1368348 w 1368958"/>
              <a:gd name="connsiteY3" fmla="*/ 1424940 h 3388043"/>
              <a:gd name="connsiteX4" fmla="*/ 1238808 w 1368958"/>
              <a:gd name="connsiteY4" fmla="*/ 1668780 h 3388043"/>
              <a:gd name="connsiteX5" fmla="*/ 713028 w 1368958"/>
              <a:gd name="connsiteY5" fmla="*/ 906780 h 3388043"/>
              <a:gd name="connsiteX6" fmla="*/ 225348 w 1368958"/>
              <a:gd name="connsiteY6" fmla="*/ 784860 h 3388043"/>
              <a:gd name="connsiteX7" fmla="*/ 50088 w 1368958"/>
              <a:gd name="connsiteY7" fmla="*/ 1059180 h 3388043"/>
              <a:gd name="connsiteX8" fmla="*/ 57708 w 1368958"/>
              <a:gd name="connsiteY8" fmla="*/ 2263140 h 3388043"/>
              <a:gd name="connsiteX9" fmla="*/ 702550 w 1368958"/>
              <a:gd name="connsiteY9" fmla="*/ 2424113 h 3388043"/>
              <a:gd name="connsiteX10" fmla="*/ 698741 w 1368958"/>
              <a:gd name="connsiteY10" fmla="*/ 3388043 h 3388043"/>
              <a:gd name="connsiteX0" fmla="*/ 652068 w 1401841"/>
              <a:gd name="connsiteY0" fmla="*/ 0 h 3388043"/>
              <a:gd name="connsiteX1" fmla="*/ 667308 w 1401841"/>
              <a:gd name="connsiteY1" fmla="*/ 541020 h 3388043"/>
              <a:gd name="connsiteX2" fmla="*/ 1254048 w 1401841"/>
              <a:gd name="connsiteY2" fmla="*/ 807720 h 3388043"/>
              <a:gd name="connsiteX3" fmla="*/ 1401686 w 1401841"/>
              <a:gd name="connsiteY3" fmla="*/ 1424940 h 3388043"/>
              <a:gd name="connsiteX4" fmla="*/ 1238808 w 1401841"/>
              <a:gd name="connsiteY4" fmla="*/ 1668780 h 3388043"/>
              <a:gd name="connsiteX5" fmla="*/ 713028 w 1401841"/>
              <a:gd name="connsiteY5" fmla="*/ 906780 h 3388043"/>
              <a:gd name="connsiteX6" fmla="*/ 225348 w 1401841"/>
              <a:gd name="connsiteY6" fmla="*/ 784860 h 3388043"/>
              <a:gd name="connsiteX7" fmla="*/ 50088 w 1401841"/>
              <a:gd name="connsiteY7" fmla="*/ 1059180 h 3388043"/>
              <a:gd name="connsiteX8" fmla="*/ 57708 w 1401841"/>
              <a:gd name="connsiteY8" fmla="*/ 2263140 h 3388043"/>
              <a:gd name="connsiteX9" fmla="*/ 702550 w 1401841"/>
              <a:gd name="connsiteY9" fmla="*/ 2424113 h 3388043"/>
              <a:gd name="connsiteX10" fmla="*/ 698741 w 1401841"/>
              <a:gd name="connsiteY10" fmla="*/ 3388043 h 3388043"/>
              <a:gd name="connsiteX0" fmla="*/ 652068 w 1409241"/>
              <a:gd name="connsiteY0" fmla="*/ 0 h 3388043"/>
              <a:gd name="connsiteX1" fmla="*/ 667308 w 1409241"/>
              <a:gd name="connsiteY1" fmla="*/ 541020 h 3388043"/>
              <a:gd name="connsiteX2" fmla="*/ 1306436 w 1409241"/>
              <a:gd name="connsiteY2" fmla="*/ 807720 h 3388043"/>
              <a:gd name="connsiteX3" fmla="*/ 1401686 w 1409241"/>
              <a:gd name="connsiteY3" fmla="*/ 1424940 h 3388043"/>
              <a:gd name="connsiteX4" fmla="*/ 1238808 w 1409241"/>
              <a:gd name="connsiteY4" fmla="*/ 1668780 h 3388043"/>
              <a:gd name="connsiteX5" fmla="*/ 713028 w 1409241"/>
              <a:gd name="connsiteY5" fmla="*/ 906780 h 3388043"/>
              <a:gd name="connsiteX6" fmla="*/ 225348 w 1409241"/>
              <a:gd name="connsiteY6" fmla="*/ 784860 h 3388043"/>
              <a:gd name="connsiteX7" fmla="*/ 50088 w 1409241"/>
              <a:gd name="connsiteY7" fmla="*/ 1059180 h 3388043"/>
              <a:gd name="connsiteX8" fmla="*/ 57708 w 1409241"/>
              <a:gd name="connsiteY8" fmla="*/ 2263140 h 3388043"/>
              <a:gd name="connsiteX9" fmla="*/ 702550 w 1409241"/>
              <a:gd name="connsiteY9" fmla="*/ 2424113 h 3388043"/>
              <a:gd name="connsiteX10" fmla="*/ 698741 w 1409241"/>
              <a:gd name="connsiteY10" fmla="*/ 3388043 h 3388043"/>
              <a:gd name="connsiteX0" fmla="*/ 652068 w 1408768"/>
              <a:gd name="connsiteY0" fmla="*/ 0 h 3388043"/>
              <a:gd name="connsiteX1" fmla="*/ 681595 w 1408768"/>
              <a:gd name="connsiteY1" fmla="*/ 588645 h 3388043"/>
              <a:gd name="connsiteX2" fmla="*/ 1306436 w 1408768"/>
              <a:gd name="connsiteY2" fmla="*/ 807720 h 3388043"/>
              <a:gd name="connsiteX3" fmla="*/ 1401686 w 1408768"/>
              <a:gd name="connsiteY3" fmla="*/ 1424940 h 3388043"/>
              <a:gd name="connsiteX4" fmla="*/ 1238808 w 1408768"/>
              <a:gd name="connsiteY4" fmla="*/ 1668780 h 3388043"/>
              <a:gd name="connsiteX5" fmla="*/ 713028 w 1408768"/>
              <a:gd name="connsiteY5" fmla="*/ 906780 h 3388043"/>
              <a:gd name="connsiteX6" fmla="*/ 225348 w 1408768"/>
              <a:gd name="connsiteY6" fmla="*/ 784860 h 3388043"/>
              <a:gd name="connsiteX7" fmla="*/ 50088 w 1408768"/>
              <a:gd name="connsiteY7" fmla="*/ 1059180 h 3388043"/>
              <a:gd name="connsiteX8" fmla="*/ 57708 w 1408768"/>
              <a:gd name="connsiteY8" fmla="*/ 2263140 h 3388043"/>
              <a:gd name="connsiteX9" fmla="*/ 702550 w 1408768"/>
              <a:gd name="connsiteY9" fmla="*/ 2424113 h 3388043"/>
              <a:gd name="connsiteX10" fmla="*/ 698741 w 1408768"/>
              <a:gd name="connsiteY10" fmla="*/ 3388043 h 3388043"/>
              <a:gd name="connsiteX0" fmla="*/ 652068 w 1415668"/>
              <a:gd name="connsiteY0" fmla="*/ 0 h 3388043"/>
              <a:gd name="connsiteX1" fmla="*/ 681595 w 1415668"/>
              <a:gd name="connsiteY1" fmla="*/ 588645 h 3388043"/>
              <a:gd name="connsiteX2" fmla="*/ 1325486 w 1415668"/>
              <a:gd name="connsiteY2" fmla="*/ 807720 h 3388043"/>
              <a:gd name="connsiteX3" fmla="*/ 1401686 w 1415668"/>
              <a:gd name="connsiteY3" fmla="*/ 1424940 h 3388043"/>
              <a:gd name="connsiteX4" fmla="*/ 1238808 w 1415668"/>
              <a:gd name="connsiteY4" fmla="*/ 1668780 h 3388043"/>
              <a:gd name="connsiteX5" fmla="*/ 713028 w 1415668"/>
              <a:gd name="connsiteY5" fmla="*/ 906780 h 3388043"/>
              <a:gd name="connsiteX6" fmla="*/ 225348 w 1415668"/>
              <a:gd name="connsiteY6" fmla="*/ 784860 h 3388043"/>
              <a:gd name="connsiteX7" fmla="*/ 50088 w 1415668"/>
              <a:gd name="connsiteY7" fmla="*/ 1059180 h 3388043"/>
              <a:gd name="connsiteX8" fmla="*/ 57708 w 1415668"/>
              <a:gd name="connsiteY8" fmla="*/ 2263140 h 3388043"/>
              <a:gd name="connsiteX9" fmla="*/ 702550 w 1415668"/>
              <a:gd name="connsiteY9" fmla="*/ 2424113 h 3388043"/>
              <a:gd name="connsiteX10" fmla="*/ 698741 w 1415668"/>
              <a:gd name="connsiteY10" fmla="*/ 3388043 h 3388043"/>
              <a:gd name="connsiteX0" fmla="*/ 652068 w 1429864"/>
              <a:gd name="connsiteY0" fmla="*/ 0 h 3388043"/>
              <a:gd name="connsiteX1" fmla="*/ 681595 w 1429864"/>
              <a:gd name="connsiteY1" fmla="*/ 588645 h 3388043"/>
              <a:gd name="connsiteX2" fmla="*/ 1325486 w 1429864"/>
              <a:gd name="connsiteY2" fmla="*/ 807720 h 3388043"/>
              <a:gd name="connsiteX3" fmla="*/ 1420736 w 1429864"/>
              <a:gd name="connsiteY3" fmla="*/ 1424940 h 3388043"/>
              <a:gd name="connsiteX4" fmla="*/ 1238808 w 1429864"/>
              <a:gd name="connsiteY4" fmla="*/ 1668780 h 3388043"/>
              <a:gd name="connsiteX5" fmla="*/ 713028 w 1429864"/>
              <a:gd name="connsiteY5" fmla="*/ 906780 h 3388043"/>
              <a:gd name="connsiteX6" fmla="*/ 225348 w 1429864"/>
              <a:gd name="connsiteY6" fmla="*/ 784860 h 3388043"/>
              <a:gd name="connsiteX7" fmla="*/ 50088 w 1429864"/>
              <a:gd name="connsiteY7" fmla="*/ 1059180 h 3388043"/>
              <a:gd name="connsiteX8" fmla="*/ 57708 w 1429864"/>
              <a:gd name="connsiteY8" fmla="*/ 2263140 h 3388043"/>
              <a:gd name="connsiteX9" fmla="*/ 702550 w 1429864"/>
              <a:gd name="connsiteY9" fmla="*/ 2424113 h 3388043"/>
              <a:gd name="connsiteX10" fmla="*/ 698741 w 1429864"/>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713028 w 1430920"/>
              <a:gd name="connsiteY5" fmla="*/ 906780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60641 w 1430920"/>
              <a:gd name="connsiteY5" fmla="*/ 10115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46353 w 1430920"/>
              <a:gd name="connsiteY5" fmla="*/ 10496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14544 w 1393396"/>
              <a:gd name="connsiteY0" fmla="*/ 0 h 3388043"/>
              <a:gd name="connsiteX1" fmla="*/ 644071 w 1393396"/>
              <a:gd name="connsiteY1" fmla="*/ 588645 h 3388043"/>
              <a:gd name="connsiteX2" fmla="*/ 1287962 w 1393396"/>
              <a:gd name="connsiteY2" fmla="*/ 807720 h 3388043"/>
              <a:gd name="connsiteX3" fmla="*/ 1383212 w 1393396"/>
              <a:gd name="connsiteY3" fmla="*/ 1424940 h 3388043"/>
              <a:gd name="connsiteX4" fmla="*/ 1186997 w 1393396"/>
              <a:gd name="connsiteY4" fmla="*/ 1678305 h 3388043"/>
              <a:gd name="connsiteX5" fmla="*/ 608829 w 1393396"/>
              <a:gd name="connsiteY5" fmla="*/ 1049655 h 3388043"/>
              <a:gd name="connsiteX6" fmla="*/ 187824 w 1393396"/>
              <a:gd name="connsiteY6" fmla="*/ 784860 h 3388043"/>
              <a:gd name="connsiteX7" fmla="*/ 12564 w 1393396"/>
              <a:gd name="connsiteY7" fmla="*/ 1059180 h 3388043"/>
              <a:gd name="connsiteX8" fmla="*/ 86859 w 1393396"/>
              <a:gd name="connsiteY8" fmla="*/ 2267903 h 3388043"/>
              <a:gd name="connsiteX9" fmla="*/ 665026 w 1393396"/>
              <a:gd name="connsiteY9" fmla="*/ 2424113 h 3388043"/>
              <a:gd name="connsiteX10" fmla="*/ 661217 w 1393396"/>
              <a:gd name="connsiteY10" fmla="*/ 3388043 h 3388043"/>
              <a:gd name="connsiteX0" fmla="*/ 598662 w 1377514"/>
              <a:gd name="connsiteY0" fmla="*/ 0 h 3388043"/>
              <a:gd name="connsiteX1" fmla="*/ 628189 w 1377514"/>
              <a:gd name="connsiteY1" fmla="*/ 588645 h 3388043"/>
              <a:gd name="connsiteX2" fmla="*/ 1272080 w 1377514"/>
              <a:gd name="connsiteY2" fmla="*/ 807720 h 3388043"/>
              <a:gd name="connsiteX3" fmla="*/ 1367330 w 1377514"/>
              <a:gd name="connsiteY3" fmla="*/ 1424940 h 3388043"/>
              <a:gd name="connsiteX4" fmla="*/ 1171115 w 1377514"/>
              <a:gd name="connsiteY4" fmla="*/ 1678305 h 3388043"/>
              <a:gd name="connsiteX5" fmla="*/ 592947 w 1377514"/>
              <a:gd name="connsiteY5" fmla="*/ 1049655 h 3388043"/>
              <a:gd name="connsiteX6" fmla="*/ 171942 w 1377514"/>
              <a:gd name="connsiteY6" fmla="*/ 784860 h 3388043"/>
              <a:gd name="connsiteX7" fmla="*/ 20494 w 1377514"/>
              <a:gd name="connsiteY7" fmla="*/ 1054417 h 3388043"/>
              <a:gd name="connsiteX8" fmla="*/ 70977 w 1377514"/>
              <a:gd name="connsiteY8" fmla="*/ 2267903 h 3388043"/>
              <a:gd name="connsiteX9" fmla="*/ 649144 w 1377514"/>
              <a:gd name="connsiteY9" fmla="*/ 2424113 h 3388043"/>
              <a:gd name="connsiteX10" fmla="*/ 645335 w 1377514"/>
              <a:gd name="connsiteY10" fmla="*/ 3388043 h 3388043"/>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514" h="3354706">
                <a:moveTo>
                  <a:pt x="598662" y="0"/>
                </a:moveTo>
                <a:cubicBezTo>
                  <a:pt x="556117" y="203200"/>
                  <a:pt x="515953" y="454025"/>
                  <a:pt x="628189" y="588645"/>
                </a:cubicBezTo>
                <a:cubicBezTo>
                  <a:pt x="740425" y="723265"/>
                  <a:pt x="1148890" y="668338"/>
                  <a:pt x="1272080" y="807720"/>
                </a:cubicBezTo>
                <a:cubicBezTo>
                  <a:pt x="1395270" y="947102"/>
                  <a:pt x="1384157" y="1279843"/>
                  <a:pt x="1367330" y="1424940"/>
                </a:cubicBezTo>
                <a:cubicBezTo>
                  <a:pt x="1350503" y="1570037"/>
                  <a:pt x="1300179" y="1740853"/>
                  <a:pt x="1171115" y="1678305"/>
                </a:cubicBezTo>
                <a:cubicBezTo>
                  <a:pt x="1042051" y="1615757"/>
                  <a:pt x="759476" y="1198562"/>
                  <a:pt x="592947" y="1049655"/>
                </a:cubicBezTo>
                <a:cubicBezTo>
                  <a:pt x="426418" y="900748"/>
                  <a:pt x="267351" y="784066"/>
                  <a:pt x="171942" y="784860"/>
                </a:cubicBezTo>
                <a:cubicBezTo>
                  <a:pt x="76533" y="785654"/>
                  <a:pt x="37321" y="807243"/>
                  <a:pt x="20494" y="1054417"/>
                </a:cubicBezTo>
                <a:cubicBezTo>
                  <a:pt x="3667" y="1301591"/>
                  <a:pt x="-33798" y="2039620"/>
                  <a:pt x="70977" y="2267903"/>
                </a:cubicBezTo>
                <a:cubicBezTo>
                  <a:pt x="175752" y="2496186"/>
                  <a:pt x="545480" y="2242979"/>
                  <a:pt x="649144" y="2424113"/>
                </a:cubicBezTo>
                <a:cubicBezTo>
                  <a:pt x="752808" y="2605247"/>
                  <a:pt x="689149" y="3240088"/>
                  <a:pt x="692959" y="335470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Shape 27">
            <a:extLst>
              <a:ext uri="{FF2B5EF4-FFF2-40B4-BE49-F238E27FC236}">
                <a16:creationId xmlns:a16="http://schemas.microsoft.com/office/drawing/2014/main" id="{E4185ABC-A5AC-4C70-B522-3633631E9352}"/>
              </a:ext>
            </a:extLst>
          </p:cNvPr>
          <p:cNvSpPr/>
          <p:nvPr/>
        </p:nvSpPr>
        <p:spPr>
          <a:xfrm>
            <a:off x="1712283" y="2076451"/>
            <a:ext cx="1397743" cy="3360737"/>
          </a:xfrm>
          <a:custGeom>
            <a:avLst/>
            <a:gdLst>
              <a:gd name="connsiteX0" fmla="*/ 630868 w 1419855"/>
              <a:gd name="connsiteY0" fmla="*/ 0 h 3327400"/>
              <a:gd name="connsiteX1" fmla="*/ 611818 w 1419855"/>
              <a:gd name="connsiteY1" fmla="*/ 628650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419855"/>
              <a:gd name="connsiteY0" fmla="*/ 0 h 3327400"/>
              <a:gd name="connsiteX1" fmla="*/ 664205 w 1419855"/>
              <a:gd name="connsiteY1" fmla="*/ 642937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50018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664205 w 1397743"/>
              <a:gd name="connsiteY9" fmla="*/ 2516187 h 3327400"/>
              <a:gd name="connsiteX10" fmla="*/ 599118 w 1397743"/>
              <a:gd name="connsiteY10" fmla="*/ 3327400 h 3327400"/>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743" h="3360737">
                <a:moveTo>
                  <a:pt x="630868" y="0"/>
                </a:moveTo>
                <a:cubicBezTo>
                  <a:pt x="581126" y="246062"/>
                  <a:pt x="583772" y="506412"/>
                  <a:pt x="664205" y="642937"/>
                </a:cubicBezTo>
                <a:cubicBezTo>
                  <a:pt x="744638" y="779462"/>
                  <a:pt x="994141" y="752740"/>
                  <a:pt x="1113468" y="819150"/>
                </a:cubicBezTo>
                <a:cubicBezTo>
                  <a:pt x="1232795" y="885561"/>
                  <a:pt x="1352122" y="937419"/>
                  <a:pt x="1380168" y="1041400"/>
                </a:cubicBezTo>
                <a:cubicBezTo>
                  <a:pt x="1408214" y="1145381"/>
                  <a:pt x="1419326" y="1483254"/>
                  <a:pt x="1281743" y="1443037"/>
                </a:cubicBezTo>
                <a:cubicBezTo>
                  <a:pt x="1144160" y="1402820"/>
                  <a:pt x="756281" y="905140"/>
                  <a:pt x="554668" y="800100"/>
                </a:cubicBezTo>
                <a:cubicBezTo>
                  <a:pt x="353055" y="695060"/>
                  <a:pt x="163085" y="644525"/>
                  <a:pt x="72068" y="812800"/>
                </a:cubicBezTo>
                <a:cubicBezTo>
                  <a:pt x="-18949" y="981075"/>
                  <a:pt x="-2015" y="1541992"/>
                  <a:pt x="8568" y="1809750"/>
                </a:cubicBezTo>
                <a:cubicBezTo>
                  <a:pt x="19151" y="2077508"/>
                  <a:pt x="26295" y="2301611"/>
                  <a:pt x="135568" y="2419350"/>
                </a:cubicBezTo>
                <a:cubicBezTo>
                  <a:pt x="244841" y="2537089"/>
                  <a:pt x="571866" y="2359289"/>
                  <a:pt x="664205" y="2516187"/>
                </a:cubicBezTo>
                <a:cubicBezTo>
                  <a:pt x="756545" y="2673085"/>
                  <a:pt x="704422" y="3216274"/>
                  <a:pt x="689605" y="33607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Shape 28">
            <a:extLst>
              <a:ext uri="{FF2B5EF4-FFF2-40B4-BE49-F238E27FC236}">
                <a16:creationId xmlns:a16="http://schemas.microsoft.com/office/drawing/2014/main" id="{25A52D39-0B5A-475E-A21D-F7F18FA9CD3C}"/>
              </a:ext>
            </a:extLst>
          </p:cNvPr>
          <p:cNvSpPr/>
          <p:nvPr/>
        </p:nvSpPr>
        <p:spPr>
          <a:xfrm>
            <a:off x="1568827" y="2091692"/>
            <a:ext cx="1382712" cy="3349931"/>
          </a:xfrm>
          <a:custGeom>
            <a:avLst/>
            <a:gdLst>
              <a:gd name="connsiteX0" fmla="*/ 681552 w 1537619"/>
              <a:gd name="connsiteY0" fmla="*/ 0 h 3329340"/>
              <a:gd name="connsiteX1" fmla="*/ 681552 w 1537619"/>
              <a:gd name="connsiteY1" fmla="*/ 601980 h 3329340"/>
              <a:gd name="connsiteX2" fmla="*/ 1428312 w 1537619"/>
              <a:gd name="connsiteY2" fmla="*/ 1036320 h 3329340"/>
              <a:gd name="connsiteX3" fmla="*/ 1443552 w 1537619"/>
              <a:gd name="connsiteY3" fmla="*/ 1211580 h 3329340"/>
              <a:gd name="connsiteX4" fmla="*/ 574872 w 1537619"/>
              <a:gd name="connsiteY4" fmla="*/ 617220 h 3329340"/>
              <a:gd name="connsiteX5" fmla="*/ 41472 w 1537619"/>
              <a:gd name="connsiteY5" fmla="*/ 815340 h 3329340"/>
              <a:gd name="connsiteX6" fmla="*/ 102432 w 1537619"/>
              <a:gd name="connsiteY6" fmla="*/ 2354580 h 3329340"/>
              <a:gd name="connsiteX7" fmla="*/ 635832 w 1537619"/>
              <a:gd name="connsiteY7" fmla="*/ 2545080 h 3329340"/>
              <a:gd name="connsiteX8" fmla="*/ 696792 w 1537619"/>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10128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75400 w 1499157"/>
              <a:gd name="connsiteY0" fmla="*/ 0 h 3329340"/>
              <a:gd name="connsiteX1" fmla="*/ 713499 w 1499157"/>
              <a:gd name="connsiteY1" fmla="*/ 621030 h 3329340"/>
              <a:gd name="connsiteX2" fmla="*/ 1393584 w 1499157"/>
              <a:gd name="connsiteY2" fmla="*/ 1036320 h 3329340"/>
              <a:gd name="connsiteX3" fmla="*/ 1408824 w 1499157"/>
              <a:gd name="connsiteY3" fmla="*/ 1211580 h 3329340"/>
              <a:gd name="connsiteX4" fmla="*/ 540144 w 1499157"/>
              <a:gd name="connsiteY4" fmla="*/ 617220 h 3329340"/>
              <a:gd name="connsiteX5" fmla="*/ 59132 w 1499157"/>
              <a:gd name="connsiteY5" fmla="*/ 929640 h 3329340"/>
              <a:gd name="connsiteX6" fmla="*/ 67704 w 1499157"/>
              <a:gd name="connsiteY6" fmla="*/ 2354580 h 3329340"/>
              <a:gd name="connsiteX7" fmla="*/ 601104 w 1499157"/>
              <a:gd name="connsiteY7" fmla="*/ 2545080 h 3329340"/>
              <a:gd name="connsiteX8" fmla="*/ 662064 w 1499157"/>
              <a:gd name="connsiteY8" fmla="*/ 3314700 h 3329340"/>
              <a:gd name="connsiteX0" fmla="*/ 676576 w 1500333"/>
              <a:gd name="connsiteY0" fmla="*/ 0 h 3330323"/>
              <a:gd name="connsiteX1" fmla="*/ 714675 w 1500333"/>
              <a:gd name="connsiteY1" fmla="*/ 621030 h 3330323"/>
              <a:gd name="connsiteX2" fmla="*/ 1394760 w 1500333"/>
              <a:gd name="connsiteY2" fmla="*/ 1036320 h 3330323"/>
              <a:gd name="connsiteX3" fmla="*/ 1410000 w 1500333"/>
              <a:gd name="connsiteY3" fmla="*/ 1211580 h 3330323"/>
              <a:gd name="connsiteX4" fmla="*/ 541320 w 1500333"/>
              <a:gd name="connsiteY4" fmla="*/ 617220 h 3330323"/>
              <a:gd name="connsiteX5" fmla="*/ 60308 w 1500333"/>
              <a:gd name="connsiteY5" fmla="*/ 929640 h 3330323"/>
              <a:gd name="connsiteX6" fmla="*/ 68880 w 1500333"/>
              <a:gd name="connsiteY6" fmla="*/ 2354580 h 3330323"/>
              <a:gd name="connsiteX7" fmla="*/ 621330 w 1500333"/>
              <a:gd name="connsiteY7" fmla="*/ 2597467 h 3330323"/>
              <a:gd name="connsiteX8" fmla="*/ 663240 w 1500333"/>
              <a:gd name="connsiteY8" fmla="*/ 3314700 h 3330323"/>
              <a:gd name="connsiteX0" fmla="*/ 676576 w 1500333"/>
              <a:gd name="connsiteY0" fmla="*/ 0 h 3349060"/>
              <a:gd name="connsiteX1" fmla="*/ 714675 w 1500333"/>
              <a:gd name="connsiteY1" fmla="*/ 621030 h 3349060"/>
              <a:gd name="connsiteX2" fmla="*/ 1394760 w 1500333"/>
              <a:gd name="connsiteY2" fmla="*/ 1036320 h 3349060"/>
              <a:gd name="connsiteX3" fmla="*/ 1410000 w 1500333"/>
              <a:gd name="connsiteY3" fmla="*/ 1211580 h 3349060"/>
              <a:gd name="connsiteX4" fmla="*/ 541320 w 1500333"/>
              <a:gd name="connsiteY4" fmla="*/ 617220 h 3349060"/>
              <a:gd name="connsiteX5" fmla="*/ 60308 w 1500333"/>
              <a:gd name="connsiteY5" fmla="*/ 929640 h 3349060"/>
              <a:gd name="connsiteX6" fmla="*/ 68880 w 1500333"/>
              <a:gd name="connsiteY6" fmla="*/ 2354580 h 3349060"/>
              <a:gd name="connsiteX7" fmla="*/ 621330 w 1500333"/>
              <a:gd name="connsiteY7" fmla="*/ 2597467 h 3349060"/>
              <a:gd name="connsiteX8" fmla="*/ 663240 w 1500333"/>
              <a:gd name="connsiteY8" fmla="*/ 3333750 h 3349060"/>
              <a:gd name="connsiteX0" fmla="*/ 677168 w 1500925"/>
              <a:gd name="connsiteY0" fmla="*/ 0 h 3349931"/>
              <a:gd name="connsiteX1" fmla="*/ 715267 w 1500925"/>
              <a:gd name="connsiteY1" fmla="*/ 621030 h 3349931"/>
              <a:gd name="connsiteX2" fmla="*/ 1395352 w 1500925"/>
              <a:gd name="connsiteY2" fmla="*/ 1036320 h 3349931"/>
              <a:gd name="connsiteX3" fmla="*/ 1410592 w 1500925"/>
              <a:gd name="connsiteY3" fmla="*/ 1211580 h 3349931"/>
              <a:gd name="connsiteX4" fmla="*/ 541912 w 1500925"/>
              <a:gd name="connsiteY4" fmla="*/ 617220 h 3349931"/>
              <a:gd name="connsiteX5" fmla="*/ 60900 w 1500925"/>
              <a:gd name="connsiteY5" fmla="*/ 929640 h 3349931"/>
              <a:gd name="connsiteX6" fmla="*/ 69472 w 1500925"/>
              <a:gd name="connsiteY6" fmla="*/ 2354580 h 3349931"/>
              <a:gd name="connsiteX7" fmla="*/ 631447 w 1500925"/>
              <a:gd name="connsiteY7" fmla="*/ 2640330 h 3349931"/>
              <a:gd name="connsiteX8" fmla="*/ 663832 w 1500925"/>
              <a:gd name="connsiteY8" fmla="*/ 3333750 h 3349931"/>
              <a:gd name="connsiteX0" fmla="*/ 677168 w 1453422"/>
              <a:gd name="connsiteY0" fmla="*/ 0 h 3349931"/>
              <a:gd name="connsiteX1" fmla="*/ 715267 w 1453422"/>
              <a:gd name="connsiteY1" fmla="*/ 621030 h 3349931"/>
              <a:gd name="connsiteX2" fmla="*/ 1395352 w 1453422"/>
              <a:gd name="connsiteY2" fmla="*/ 1036320 h 3349931"/>
              <a:gd name="connsiteX3" fmla="*/ 1320105 w 1453422"/>
              <a:gd name="connsiteY3" fmla="*/ 1197292 h 3349931"/>
              <a:gd name="connsiteX4" fmla="*/ 541912 w 1453422"/>
              <a:gd name="connsiteY4" fmla="*/ 617220 h 3349931"/>
              <a:gd name="connsiteX5" fmla="*/ 60900 w 1453422"/>
              <a:gd name="connsiteY5" fmla="*/ 929640 h 3349931"/>
              <a:gd name="connsiteX6" fmla="*/ 69472 w 1453422"/>
              <a:gd name="connsiteY6" fmla="*/ 2354580 h 3349931"/>
              <a:gd name="connsiteX7" fmla="*/ 631447 w 1453422"/>
              <a:gd name="connsiteY7" fmla="*/ 2640330 h 3349931"/>
              <a:gd name="connsiteX8" fmla="*/ 663832 w 1453422"/>
              <a:gd name="connsiteY8" fmla="*/ 3333750 h 3349931"/>
              <a:gd name="connsiteX0" fmla="*/ 677168 w 1427806"/>
              <a:gd name="connsiteY0" fmla="*/ 0 h 3349931"/>
              <a:gd name="connsiteX1" fmla="*/ 715267 w 1427806"/>
              <a:gd name="connsiteY1" fmla="*/ 621030 h 3349931"/>
              <a:gd name="connsiteX2" fmla="*/ 1395352 w 1427806"/>
              <a:gd name="connsiteY2" fmla="*/ 1036320 h 3349931"/>
              <a:gd name="connsiteX3" fmla="*/ 1239143 w 1427806"/>
              <a:gd name="connsiteY3" fmla="*/ 1163954 h 3349931"/>
              <a:gd name="connsiteX4" fmla="*/ 541912 w 1427806"/>
              <a:gd name="connsiteY4" fmla="*/ 617220 h 3349931"/>
              <a:gd name="connsiteX5" fmla="*/ 60900 w 1427806"/>
              <a:gd name="connsiteY5" fmla="*/ 929640 h 3349931"/>
              <a:gd name="connsiteX6" fmla="*/ 69472 w 1427806"/>
              <a:gd name="connsiteY6" fmla="*/ 2354580 h 3349931"/>
              <a:gd name="connsiteX7" fmla="*/ 631447 w 1427806"/>
              <a:gd name="connsiteY7" fmla="*/ 2640330 h 3349931"/>
              <a:gd name="connsiteX8" fmla="*/ 663832 w 1427806"/>
              <a:gd name="connsiteY8" fmla="*/ 3333750 h 3349931"/>
              <a:gd name="connsiteX0" fmla="*/ 677168 w 1423609"/>
              <a:gd name="connsiteY0" fmla="*/ 0 h 3349931"/>
              <a:gd name="connsiteX1" fmla="*/ 715267 w 1423609"/>
              <a:gd name="connsiteY1" fmla="*/ 621030 h 3349931"/>
              <a:gd name="connsiteX2" fmla="*/ 1395352 w 1423609"/>
              <a:gd name="connsiteY2" fmla="*/ 1036320 h 3349931"/>
              <a:gd name="connsiteX3" fmla="*/ 1220093 w 1423609"/>
              <a:gd name="connsiteY3" fmla="*/ 1125854 h 3349931"/>
              <a:gd name="connsiteX4" fmla="*/ 541912 w 1423609"/>
              <a:gd name="connsiteY4" fmla="*/ 617220 h 3349931"/>
              <a:gd name="connsiteX5" fmla="*/ 60900 w 1423609"/>
              <a:gd name="connsiteY5" fmla="*/ 929640 h 3349931"/>
              <a:gd name="connsiteX6" fmla="*/ 69472 w 1423609"/>
              <a:gd name="connsiteY6" fmla="*/ 2354580 h 3349931"/>
              <a:gd name="connsiteX7" fmla="*/ 631447 w 1423609"/>
              <a:gd name="connsiteY7" fmla="*/ 2640330 h 3349931"/>
              <a:gd name="connsiteX8" fmla="*/ 663832 w 1423609"/>
              <a:gd name="connsiteY8" fmla="*/ 3333750 h 3349931"/>
              <a:gd name="connsiteX0" fmla="*/ 677168 w 1382712"/>
              <a:gd name="connsiteY0" fmla="*/ 0 h 3349931"/>
              <a:gd name="connsiteX1" fmla="*/ 715267 w 1382712"/>
              <a:gd name="connsiteY1" fmla="*/ 621030 h 3349931"/>
              <a:gd name="connsiteX2" fmla="*/ 1347727 w 1382712"/>
              <a:gd name="connsiteY2" fmla="*/ 1041082 h 3349931"/>
              <a:gd name="connsiteX3" fmla="*/ 1220093 w 1382712"/>
              <a:gd name="connsiteY3" fmla="*/ 1125854 h 3349931"/>
              <a:gd name="connsiteX4" fmla="*/ 541912 w 1382712"/>
              <a:gd name="connsiteY4" fmla="*/ 617220 h 3349931"/>
              <a:gd name="connsiteX5" fmla="*/ 60900 w 1382712"/>
              <a:gd name="connsiteY5" fmla="*/ 929640 h 3349931"/>
              <a:gd name="connsiteX6" fmla="*/ 69472 w 1382712"/>
              <a:gd name="connsiteY6" fmla="*/ 2354580 h 3349931"/>
              <a:gd name="connsiteX7" fmla="*/ 631447 w 1382712"/>
              <a:gd name="connsiteY7" fmla="*/ 2640330 h 3349931"/>
              <a:gd name="connsiteX8" fmla="*/ 663832 w 1382712"/>
              <a:gd name="connsiteY8" fmla="*/ 3333750 h 334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712" h="3349931">
                <a:moveTo>
                  <a:pt x="677168" y="0"/>
                </a:moveTo>
                <a:cubicBezTo>
                  <a:pt x="638750" y="228918"/>
                  <a:pt x="603507" y="447516"/>
                  <a:pt x="715267" y="621030"/>
                </a:cubicBezTo>
                <a:cubicBezTo>
                  <a:pt x="827027" y="794544"/>
                  <a:pt x="1263589" y="956945"/>
                  <a:pt x="1347727" y="1041082"/>
                </a:cubicBezTo>
                <a:cubicBezTo>
                  <a:pt x="1431865" y="1125219"/>
                  <a:pt x="1354395" y="1196498"/>
                  <a:pt x="1220093" y="1125854"/>
                </a:cubicBezTo>
                <a:cubicBezTo>
                  <a:pt x="1085791" y="1055210"/>
                  <a:pt x="735111" y="649922"/>
                  <a:pt x="541912" y="617220"/>
                </a:cubicBezTo>
                <a:cubicBezTo>
                  <a:pt x="348713" y="584518"/>
                  <a:pt x="139640" y="640080"/>
                  <a:pt x="60900" y="929640"/>
                </a:cubicBezTo>
                <a:cubicBezTo>
                  <a:pt x="-17840" y="1219200"/>
                  <a:pt x="-25619" y="2069465"/>
                  <a:pt x="69472" y="2354580"/>
                </a:cubicBezTo>
                <a:cubicBezTo>
                  <a:pt x="164563" y="2639695"/>
                  <a:pt x="532387" y="2477135"/>
                  <a:pt x="631447" y="2640330"/>
                </a:cubicBezTo>
                <a:cubicBezTo>
                  <a:pt x="730507" y="2803525"/>
                  <a:pt x="658752" y="3460750"/>
                  <a:pt x="663832" y="33337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AFD4329-160B-4310-944B-02D64A5B7CF9}"/>
              </a:ext>
            </a:extLst>
          </p:cNvPr>
          <p:cNvSpPr txBox="1"/>
          <p:nvPr/>
        </p:nvSpPr>
        <p:spPr>
          <a:xfrm>
            <a:off x="4974416" y="2444033"/>
            <a:ext cx="3738113" cy="369332"/>
          </a:xfrm>
          <a:prstGeom prst="rect">
            <a:avLst/>
          </a:prstGeom>
          <a:solidFill>
            <a:schemeClr val="accent3"/>
          </a:solidFill>
          <a:ln>
            <a:solidFill>
              <a:schemeClr val="accent5">
                <a:lumMod val="40000"/>
                <a:lumOff val="60000"/>
              </a:schemeClr>
            </a:solidFill>
          </a:ln>
        </p:spPr>
        <p:txBody>
          <a:bodyPr wrap="square" rtlCol="0">
            <a:spAutoFit/>
          </a:bodyPr>
          <a:lstStyle/>
          <a:p>
            <a:r>
              <a:rPr lang="en-US" altLang="zh-CN" b="0" i="0" dirty="0">
                <a:solidFill>
                  <a:schemeClr val="bg2"/>
                </a:solidFill>
                <a:latin typeface="Century Gothic" panose="020B0502020202020204" pitchFamily="34" charset="0"/>
              </a:rPr>
              <a:t>Bounded </a:t>
            </a:r>
            <a:r>
              <a:rPr lang="en-US" altLang="zh-CN" b="0" i="0" dirty="0" smtClean="0">
                <a:solidFill>
                  <a:schemeClr val="bg2"/>
                </a:solidFill>
                <a:latin typeface="Century Gothic" panose="020B0502020202020204" pitchFamily="34" charset="0"/>
              </a:rPr>
              <a:t>Speculation </a:t>
            </a:r>
            <a:r>
              <a:rPr lang="en-US" altLang="zh-CN" b="0" i="0" dirty="0">
                <a:solidFill>
                  <a:schemeClr val="bg2"/>
                </a:solidFill>
                <a:latin typeface="Century Gothic" panose="020B0502020202020204" pitchFamily="34" charset="0"/>
              </a:rPr>
              <a:t>Traces</a:t>
            </a:r>
            <a:endParaRPr lang="zh-CN" altLang="en-US" b="0" i="0" dirty="0">
              <a:solidFill>
                <a:schemeClr val="bg2"/>
              </a:solidFill>
              <a:latin typeface="Century Gothic" panose="020B0502020202020204" pitchFamily="34" charset="0"/>
            </a:endParaRPr>
          </a:p>
        </p:txBody>
      </p:sp>
      <p:sp>
        <p:nvSpPr>
          <p:cNvPr id="23" name="椭圆 22">
            <a:extLst>
              <a:ext uri="{FF2B5EF4-FFF2-40B4-BE49-F238E27FC236}">
                <a16:creationId xmlns:a16="http://schemas.microsoft.com/office/drawing/2014/main" id="{77C63E9E-4100-4C70-BAC2-A0997EBCCED0}"/>
              </a:ext>
            </a:extLst>
          </p:cNvPr>
          <p:cNvSpPr/>
          <p:nvPr/>
        </p:nvSpPr>
        <p:spPr>
          <a:xfrm>
            <a:off x="4797263" y="2280959"/>
            <a:ext cx="326313" cy="314325"/>
          </a:xfrm>
          <a:prstGeom prst="ellipse">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solidFill>
              </a:rPr>
              <a:t>1</a:t>
            </a:r>
            <a:endParaRPr lang="zh-CN" altLang="en-US" dirty="0">
              <a:solidFill>
                <a:schemeClr val="bg2"/>
              </a:solidFill>
            </a:endParaRPr>
          </a:p>
        </p:txBody>
      </p:sp>
      <p:sp>
        <p:nvSpPr>
          <p:cNvPr id="27" name="文本框 21">
            <a:extLst>
              <a:ext uri="{FF2B5EF4-FFF2-40B4-BE49-F238E27FC236}">
                <a16:creationId xmlns:a16="http://schemas.microsoft.com/office/drawing/2014/main" id="{1486A151-6353-4CA3-9782-E95AE65D1564}"/>
              </a:ext>
            </a:extLst>
          </p:cNvPr>
          <p:cNvSpPr txBox="1"/>
          <p:nvPr/>
        </p:nvSpPr>
        <p:spPr>
          <a:xfrm>
            <a:off x="5476123" y="2914884"/>
            <a:ext cx="2124777" cy="369332"/>
          </a:xfrm>
          <a:prstGeom prst="rect">
            <a:avLst/>
          </a:prstGeom>
          <a:solidFill>
            <a:schemeClr val="accent3"/>
          </a:solidFill>
          <a:ln>
            <a:solidFill>
              <a:schemeClr val="accent5">
                <a:lumMod val="40000"/>
                <a:lumOff val="60000"/>
              </a:schemeClr>
            </a:solidFill>
          </a:ln>
        </p:spPr>
        <p:txBody>
          <a:bodyPr wrap="square" rtlCol="0">
            <a:spAutoFit/>
          </a:bodyPr>
          <a:lstStyle/>
          <a:p>
            <a:r>
              <a:rPr lang="en-US" altLang="zh-CN" b="0" i="0" dirty="0">
                <a:solidFill>
                  <a:schemeClr val="bg2"/>
                </a:solidFill>
                <a:latin typeface="Century Gothic" panose="020B0502020202020204" pitchFamily="34" charset="0"/>
              </a:rPr>
              <a:t>200 instructions</a:t>
            </a:r>
            <a:endParaRPr lang="zh-CN" altLang="en-US" b="0" i="0" dirty="0">
              <a:solidFill>
                <a:schemeClr val="bg2"/>
              </a:solidFill>
              <a:latin typeface="Century Gothic" panose="020B0502020202020204" pitchFamily="34" charset="0"/>
            </a:endParaRPr>
          </a:p>
        </p:txBody>
      </p:sp>
      <p:sp>
        <p:nvSpPr>
          <p:cNvPr id="30" name="文本框 21">
            <a:extLst>
              <a:ext uri="{FF2B5EF4-FFF2-40B4-BE49-F238E27FC236}">
                <a16:creationId xmlns:a16="http://schemas.microsoft.com/office/drawing/2014/main" id="{EEF0DEDA-277B-4BB3-88B1-7B86F09E76E2}"/>
              </a:ext>
            </a:extLst>
          </p:cNvPr>
          <p:cNvSpPr txBox="1"/>
          <p:nvPr/>
        </p:nvSpPr>
        <p:spPr>
          <a:xfrm>
            <a:off x="5476123" y="3327565"/>
            <a:ext cx="2124777" cy="369332"/>
          </a:xfrm>
          <a:prstGeom prst="rect">
            <a:avLst/>
          </a:prstGeom>
          <a:solidFill>
            <a:schemeClr val="accent3"/>
          </a:solidFill>
          <a:ln>
            <a:solidFill>
              <a:schemeClr val="accent5">
                <a:lumMod val="40000"/>
                <a:lumOff val="60000"/>
              </a:schemeClr>
            </a:solidFill>
          </a:ln>
        </p:spPr>
        <p:txBody>
          <a:bodyPr wrap="square" rtlCol="0">
            <a:spAutoFit/>
          </a:bodyPr>
          <a:lstStyle/>
          <a:p>
            <a:r>
              <a:rPr lang="en-US" altLang="zh-CN" b="0" i="0" dirty="0">
                <a:solidFill>
                  <a:schemeClr val="bg2"/>
                </a:solidFill>
                <a:latin typeface="Century Gothic" panose="020B0502020202020204" pitchFamily="34" charset="0"/>
              </a:rPr>
              <a:t>64 branches</a:t>
            </a:r>
            <a:endParaRPr lang="zh-CN" altLang="en-US" b="0" i="0" dirty="0">
              <a:solidFill>
                <a:schemeClr val="bg2"/>
              </a:solidFill>
              <a:latin typeface="Century Gothic" panose="020B0502020202020204" pitchFamily="34" charset="0"/>
            </a:endParaRPr>
          </a:p>
        </p:txBody>
      </p:sp>
      <p:sp>
        <p:nvSpPr>
          <p:cNvPr id="31" name="文本框 21">
            <a:extLst>
              <a:ext uri="{FF2B5EF4-FFF2-40B4-BE49-F238E27FC236}">
                <a16:creationId xmlns:a16="http://schemas.microsoft.com/office/drawing/2014/main" id="{80FC4D61-0C08-4DC2-AD09-0104795F36D7}"/>
              </a:ext>
            </a:extLst>
          </p:cNvPr>
          <p:cNvSpPr txBox="1"/>
          <p:nvPr/>
        </p:nvSpPr>
        <p:spPr>
          <a:xfrm>
            <a:off x="5476123" y="3759201"/>
            <a:ext cx="2124777" cy="369332"/>
          </a:xfrm>
          <a:prstGeom prst="rect">
            <a:avLst/>
          </a:prstGeom>
          <a:solidFill>
            <a:schemeClr val="accent3"/>
          </a:solidFill>
          <a:ln>
            <a:solidFill>
              <a:schemeClr val="accent5">
                <a:lumMod val="40000"/>
                <a:lumOff val="60000"/>
              </a:schemeClr>
            </a:solidFill>
          </a:ln>
        </p:spPr>
        <p:txBody>
          <a:bodyPr wrap="square" rtlCol="0">
            <a:spAutoFit/>
          </a:bodyPr>
          <a:lstStyle/>
          <a:p>
            <a:r>
              <a:rPr lang="en-US" altLang="zh-CN" b="0" i="0" dirty="0">
                <a:solidFill>
                  <a:schemeClr val="bg2"/>
                </a:solidFill>
                <a:latin typeface="Century Gothic" panose="020B0502020202020204" pitchFamily="34" charset="0"/>
              </a:rPr>
              <a:t>1 error/exit etc</a:t>
            </a:r>
            <a:r>
              <a:rPr lang="en-US" altLang="zh-CN" dirty="0">
                <a:solidFill>
                  <a:schemeClr val="bg2"/>
                </a:solidFill>
                <a:latin typeface="Century Gothic" panose="020B0502020202020204" pitchFamily="34" charset="0"/>
              </a:rPr>
              <a:t>.</a:t>
            </a:r>
            <a:endParaRPr lang="zh-CN" altLang="en-US" b="0" i="0" dirty="0">
              <a:solidFill>
                <a:schemeClr val="bg2"/>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C6AB9DF8-ECF5-474D-88D9-4DC679568ECA}"/>
              </a:ext>
            </a:extLst>
          </p:cNvPr>
          <p:cNvCxnSpPr/>
          <p:nvPr/>
        </p:nvCxnSpPr>
        <p:spPr>
          <a:xfrm>
            <a:off x="2445156" y="3791568"/>
            <a:ext cx="1188169"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C05291-F251-4F69-B638-E29FD882F08A}"/>
              </a:ext>
            </a:extLst>
          </p:cNvPr>
          <p:cNvSpPr txBox="1"/>
          <p:nvPr/>
        </p:nvSpPr>
        <p:spPr>
          <a:xfrm>
            <a:off x="3325538" y="3574461"/>
            <a:ext cx="772969" cy="261610"/>
          </a:xfrm>
          <a:prstGeom prst="rect">
            <a:avLst/>
          </a:prstGeom>
          <a:noFill/>
        </p:spPr>
        <p:txBody>
          <a:bodyPr wrap="none" rtlCol="0">
            <a:spAutoFit/>
          </a:bodyPr>
          <a:lstStyle/>
          <a:p>
            <a:r>
              <a:rPr lang="en-US" altLang="zh-CN" sz="1100" dirty="0">
                <a:solidFill>
                  <a:srgbClr val="FF0000"/>
                </a:solidFill>
                <a:latin typeface="Arial" panose="020B0604020202020204" pitchFamily="34" charset="0"/>
                <a:cs typeface="Arial" panose="020B0604020202020204" pitchFamily="34" charset="0"/>
              </a:rPr>
              <a:t>boundary</a:t>
            </a:r>
            <a:endParaRPr lang="zh-CN" altLang="en-US" b="0" i="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604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43A-EFB6-420D-A762-154A9A70E795}"/>
              </a:ext>
            </a:extLst>
          </p:cNvPr>
          <p:cNvSpPr>
            <a:spLocks noGrp="1"/>
          </p:cNvSpPr>
          <p:nvPr>
            <p:ph type="title"/>
          </p:nvPr>
        </p:nvSpPr>
        <p:spPr/>
        <p:txBody>
          <a:bodyPr/>
          <a:lstStyle/>
          <a:p>
            <a:r>
              <a:rPr lang="en-US" altLang="zh-CN" dirty="0" smtClean="0"/>
              <a:t>Generating </a:t>
            </a:r>
            <a:r>
              <a:rPr lang="en-US" altLang="zh-CN" dirty="0"/>
              <a:t>Virtual CFG</a:t>
            </a:r>
            <a:endParaRPr lang="zh-CN" altLang="en-US" dirty="0"/>
          </a:p>
        </p:txBody>
      </p:sp>
      <p:grpSp>
        <p:nvGrpSpPr>
          <p:cNvPr id="6" name="组合 17">
            <a:extLst>
              <a:ext uri="{FF2B5EF4-FFF2-40B4-BE49-F238E27FC236}">
                <a16:creationId xmlns:a16="http://schemas.microsoft.com/office/drawing/2014/main" id="{F83E4E53-29AC-4734-9B9D-1B5CBD65FA79}"/>
              </a:ext>
            </a:extLst>
          </p:cNvPr>
          <p:cNvGrpSpPr/>
          <p:nvPr/>
        </p:nvGrpSpPr>
        <p:grpSpPr>
          <a:xfrm>
            <a:off x="1221376" y="2269960"/>
            <a:ext cx="2160000" cy="2880000"/>
            <a:chOff x="2010102" y="1556909"/>
            <a:chExt cx="2151996" cy="2886132"/>
          </a:xfrm>
        </p:grpSpPr>
        <p:sp>
          <p:nvSpPr>
            <p:cNvPr id="7" name="矩形 3">
              <a:extLst>
                <a:ext uri="{FF2B5EF4-FFF2-40B4-BE49-F238E27FC236}">
                  <a16:creationId xmlns:a16="http://schemas.microsoft.com/office/drawing/2014/main" id="{6AC26404-B1DD-4AC3-8B85-946B4092A6D0}"/>
                </a:ext>
              </a:extLst>
            </p:cNvPr>
            <p:cNvSpPr/>
            <p:nvPr/>
          </p:nvSpPr>
          <p:spPr>
            <a:xfrm>
              <a:off x="2727434" y="1556909"/>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entry</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8" name="矩形 4">
              <a:extLst>
                <a:ext uri="{FF2B5EF4-FFF2-40B4-BE49-F238E27FC236}">
                  <a16:creationId xmlns:a16="http://schemas.microsoft.com/office/drawing/2014/main" id="{65116A32-E6D4-4B2B-829F-7E568ED4FB7A}"/>
                </a:ext>
              </a:extLst>
            </p:cNvPr>
            <p:cNvSpPr/>
            <p:nvPr/>
          </p:nvSpPr>
          <p:spPr>
            <a:xfrm>
              <a:off x="2010102" y="2388125"/>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Then blocks</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9" name="矩形 6">
              <a:extLst>
                <a:ext uri="{FF2B5EF4-FFF2-40B4-BE49-F238E27FC236}">
                  <a16:creationId xmlns:a16="http://schemas.microsoft.com/office/drawing/2014/main" id="{A883649A-A4D2-4B8F-837F-F825ACA96B5C}"/>
                </a:ext>
              </a:extLst>
            </p:cNvPr>
            <p:cNvSpPr/>
            <p:nvPr/>
          </p:nvSpPr>
          <p:spPr>
            <a:xfrm>
              <a:off x="3444766" y="2388124"/>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Else blocks</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0" name="直接箭头连接符 8">
              <a:extLst>
                <a:ext uri="{FF2B5EF4-FFF2-40B4-BE49-F238E27FC236}">
                  <a16:creationId xmlns:a16="http://schemas.microsoft.com/office/drawing/2014/main" id="{FDF478B7-9CFB-4F74-87C2-13FD2C42E52B}"/>
                </a:ext>
              </a:extLst>
            </p:cNvPr>
            <p:cNvCxnSpPr>
              <a:stCxn id="7" idx="2"/>
              <a:endCxn id="8" idx="0"/>
            </p:cNvCxnSpPr>
            <p:nvPr/>
          </p:nvCxnSpPr>
          <p:spPr>
            <a:xfrm flipH="1">
              <a:off x="2368768" y="1840689"/>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9">
              <a:extLst>
                <a:ext uri="{FF2B5EF4-FFF2-40B4-BE49-F238E27FC236}">
                  <a16:creationId xmlns:a16="http://schemas.microsoft.com/office/drawing/2014/main" id="{AB1E516F-61E0-492B-9C96-754BFC1AB4E6}"/>
                </a:ext>
              </a:extLst>
            </p:cNvPr>
            <p:cNvCxnSpPr>
              <a:cxnSpLocks/>
              <a:endCxn id="9" idx="0"/>
            </p:cNvCxnSpPr>
            <p:nvPr/>
          </p:nvCxnSpPr>
          <p:spPr>
            <a:xfrm>
              <a:off x="3086100" y="1831282"/>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2">
              <a:extLst>
                <a:ext uri="{FF2B5EF4-FFF2-40B4-BE49-F238E27FC236}">
                  <a16:creationId xmlns:a16="http://schemas.microsoft.com/office/drawing/2014/main" id="{C4ECBAA5-8629-4D2B-B07A-97AF5FDFC7A9}"/>
                </a:ext>
              </a:extLst>
            </p:cNvPr>
            <p:cNvSpPr/>
            <p:nvPr/>
          </p:nvSpPr>
          <p:spPr>
            <a:xfrm>
              <a:off x="2727434" y="4159261"/>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exit</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3" name="直接箭头连接符 13">
              <a:extLst>
                <a:ext uri="{FF2B5EF4-FFF2-40B4-BE49-F238E27FC236}">
                  <a16:creationId xmlns:a16="http://schemas.microsoft.com/office/drawing/2014/main" id="{148584F6-44DC-47F0-9B0B-6E8B5B0F5B46}"/>
                </a:ext>
              </a:extLst>
            </p:cNvPr>
            <p:cNvCxnSpPr/>
            <p:nvPr/>
          </p:nvCxnSpPr>
          <p:spPr>
            <a:xfrm flipH="1">
              <a:off x="3086100" y="3611825"/>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
              <a:extLst>
                <a:ext uri="{FF2B5EF4-FFF2-40B4-BE49-F238E27FC236}">
                  <a16:creationId xmlns:a16="http://schemas.microsoft.com/office/drawing/2014/main" id="{E257AFBA-079B-465C-83EC-4A039A6FF956}"/>
                </a:ext>
              </a:extLst>
            </p:cNvPr>
            <p:cNvCxnSpPr>
              <a:cxnSpLocks/>
            </p:cNvCxnSpPr>
            <p:nvPr/>
          </p:nvCxnSpPr>
          <p:spPr>
            <a:xfrm>
              <a:off x="2368768" y="3621363"/>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5">
              <a:extLst>
                <a:ext uri="{FF2B5EF4-FFF2-40B4-BE49-F238E27FC236}">
                  <a16:creationId xmlns:a16="http://schemas.microsoft.com/office/drawing/2014/main" id="{ED003B66-5B7B-4D4F-A5AB-C380CA0CDB73}"/>
                </a:ext>
              </a:extLst>
            </p:cNvPr>
            <p:cNvSpPr txBox="1"/>
            <p:nvPr/>
          </p:nvSpPr>
          <p:spPr>
            <a:xfrm>
              <a:off x="2329353" y="1958452"/>
              <a:ext cx="489021" cy="262167"/>
            </a:xfrm>
            <a:prstGeom prst="rect">
              <a:avLst/>
            </a:prstGeom>
            <a:noFill/>
          </p:spPr>
          <p:txBody>
            <a:bodyPr wrap="none" rtlCol="0">
              <a:spAutoFit/>
            </a:bodyPr>
            <a:lstStyle/>
            <a:p>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6" name="文本框 16">
              <a:extLst>
                <a:ext uri="{FF2B5EF4-FFF2-40B4-BE49-F238E27FC236}">
                  <a16:creationId xmlns:a16="http://schemas.microsoft.com/office/drawing/2014/main" id="{9259C9DB-920B-463E-B980-450C2D9B340F}"/>
                </a:ext>
              </a:extLst>
            </p:cNvPr>
            <p:cNvSpPr txBox="1"/>
            <p:nvPr/>
          </p:nvSpPr>
          <p:spPr>
            <a:xfrm>
              <a:off x="3444766" y="1958452"/>
              <a:ext cx="527351" cy="262167"/>
            </a:xfrm>
            <a:prstGeom prst="rect">
              <a:avLst/>
            </a:prstGeom>
            <a:noFill/>
          </p:spPr>
          <p:txBody>
            <a:bodyPr wrap="none" rtlCol="0">
              <a:spAutoFit/>
            </a:bodyPr>
            <a:lstStyle/>
            <a:p>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24" name="Freeform: Shape 23">
            <a:extLst>
              <a:ext uri="{FF2B5EF4-FFF2-40B4-BE49-F238E27FC236}">
                <a16:creationId xmlns:a16="http://schemas.microsoft.com/office/drawing/2014/main" id="{2914A8D7-B42A-4105-9D0A-53ADB6577B30}"/>
              </a:ext>
            </a:extLst>
          </p:cNvPr>
          <p:cNvSpPr/>
          <p:nvPr/>
        </p:nvSpPr>
        <p:spPr>
          <a:xfrm>
            <a:off x="2282281" y="2024064"/>
            <a:ext cx="1015946" cy="34417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81252"/>
              <a:gd name="connsiteY0" fmla="*/ 0 h 3365500"/>
              <a:gd name="connsiteX1" fmla="*/ 63599 w 781252"/>
              <a:gd name="connsiteY1" fmla="*/ 566737 h 3365500"/>
              <a:gd name="connsiteX2" fmla="*/ 654149 w 781252"/>
              <a:gd name="connsiteY2" fmla="*/ 793750 h 3365500"/>
              <a:gd name="connsiteX3" fmla="*/ 743049 w 781252"/>
              <a:gd name="connsiteY3" fmla="*/ 1476375 h 3365500"/>
              <a:gd name="connsiteX4" fmla="*/ 730349 w 781252"/>
              <a:gd name="connsiteY4" fmla="*/ 2460625 h 3365500"/>
              <a:gd name="connsiteX5" fmla="*/ 149324 w 781252"/>
              <a:gd name="connsiteY5" fmla="*/ 2543175 h 3365500"/>
              <a:gd name="connsiteX6" fmla="*/ 93762 w 781252"/>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47950 h 3365500"/>
              <a:gd name="connsiteX6" fmla="*/ 93762 w 780216"/>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71762 h 3365500"/>
              <a:gd name="connsiteX6" fmla="*/ 93762 w 780216"/>
              <a:gd name="connsiteY6" fmla="*/ 3365500 h 3365500"/>
              <a:gd name="connsiteX0" fmla="*/ 12799 w 761635"/>
              <a:gd name="connsiteY0" fmla="*/ 0 h 3365500"/>
              <a:gd name="connsiteX1" fmla="*/ 63599 w 761635"/>
              <a:gd name="connsiteY1" fmla="*/ 566737 h 3365500"/>
              <a:gd name="connsiteX2" fmla="*/ 654149 w 761635"/>
              <a:gd name="connsiteY2" fmla="*/ 793750 h 3365500"/>
              <a:gd name="connsiteX3" fmla="*/ 743049 w 761635"/>
              <a:gd name="connsiteY3" fmla="*/ 1476375 h 3365500"/>
              <a:gd name="connsiteX4" fmla="*/ 701774 w 761635"/>
              <a:gd name="connsiteY4" fmla="*/ 2484438 h 3365500"/>
              <a:gd name="connsiteX5" fmla="*/ 163612 w 761635"/>
              <a:gd name="connsiteY5" fmla="*/ 2671762 h 3365500"/>
              <a:gd name="connsiteX6" fmla="*/ 93762 w 761635"/>
              <a:gd name="connsiteY6" fmla="*/ 3365500 h 3365500"/>
              <a:gd name="connsiteX0" fmla="*/ 12799 w 773097"/>
              <a:gd name="connsiteY0" fmla="*/ 0 h 3365500"/>
              <a:gd name="connsiteX1" fmla="*/ 63599 w 773097"/>
              <a:gd name="connsiteY1" fmla="*/ 566737 h 3365500"/>
              <a:gd name="connsiteX2" fmla="*/ 654149 w 773097"/>
              <a:gd name="connsiteY2" fmla="*/ 793750 h 3365500"/>
              <a:gd name="connsiteX3" fmla="*/ 762099 w 773097"/>
              <a:gd name="connsiteY3" fmla="*/ 1476375 h 3365500"/>
              <a:gd name="connsiteX4" fmla="*/ 701774 w 773097"/>
              <a:gd name="connsiteY4" fmla="*/ 2484438 h 3365500"/>
              <a:gd name="connsiteX5" fmla="*/ 163612 w 773097"/>
              <a:gd name="connsiteY5" fmla="*/ 2671762 h 3365500"/>
              <a:gd name="connsiteX6" fmla="*/ 93762 w 773097"/>
              <a:gd name="connsiteY6" fmla="*/ 3365500 h 3365500"/>
              <a:gd name="connsiteX0" fmla="*/ 0 w 950798"/>
              <a:gd name="connsiteY0" fmla="*/ 0 h 3417887"/>
              <a:gd name="connsiteX1" fmla="*/ 241300 w 950798"/>
              <a:gd name="connsiteY1" fmla="*/ 619124 h 3417887"/>
              <a:gd name="connsiteX2" fmla="*/ 831850 w 950798"/>
              <a:gd name="connsiteY2" fmla="*/ 846137 h 3417887"/>
              <a:gd name="connsiteX3" fmla="*/ 939800 w 950798"/>
              <a:gd name="connsiteY3" fmla="*/ 1528762 h 3417887"/>
              <a:gd name="connsiteX4" fmla="*/ 879475 w 950798"/>
              <a:gd name="connsiteY4" fmla="*/ 2536825 h 3417887"/>
              <a:gd name="connsiteX5" fmla="*/ 341313 w 950798"/>
              <a:gd name="connsiteY5" fmla="*/ 2724149 h 3417887"/>
              <a:gd name="connsiteX6" fmla="*/ 271463 w 950798"/>
              <a:gd name="connsiteY6" fmla="*/ 3417887 h 3417887"/>
              <a:gd name="connsiteX0" fmla="*/ 22920 w 973718"/>
              <a:gd name="connsiteY0" fmla="*/ 0 h 3417887"/>
              <a:gd name="connsiteX1" fmla="*/ 78483 w 973718"/>
              <a:gd name="connsiteY1" fmla="*/ 633411 h 3417887"/>
              <a:gd name="connsiteX2" fmla="*/ 854770 w 973718"/>
              <a:gd name="connsiteY2" fmla="*/ 846137 h 3417887"/>
              <a:gd name="connsiteX3" fmla="*/ 962720 w 973718"/>
              <a:gd name="connsiteY3" fmla="*/ 1528762 h 3417887"/>
              <a:gd name="connsiteX4" fmla="*/ 902395 w 973718"/>
              <a:gd name="connsiteY4" fmla="*/ 2536825 h 3417887"/>
              <a:gd name="connsiteX5" fmla="*/ 364233 w 973718"/>
              <a:gd name="connsiteY5" fmla="*/ 2724149 h 3417887"/>
              <a:gd name="connsiteX6" fmla="*/ 294383 w 973718"/>
              <a:gd name="connsiteY6" fmla="*/ 3417887 h 3417887"/>
              <a:gd name="connsiteX0" fmla="*/ 22920 w 973718"/>
              <a:gd name="connsiteY0" fmla="*/ 0 h 3417887"/>
              <a:gd name="connsiteX1" fmla="*/ 78483 w 973718"/>
              <a:gd name="connsiteY1" fmla="*/ 633411 h 3417887"/>
              <a:gd name="connsiteX2" fmla="*/ 370585 w 973718"/>
              <a:gd name="connsiteY2" fmla="*/ 728663 h 3417887"/>
              <a:gd name="connsiteX3" fmla="*/ 854770 w 973718"/>
              <a:gd name="connsiteY3" fmla="*/ 846137 h 3417887"/>
              <a:gd name="connsiteX4" fmla="*/ 962720 w 973718"/>
              <a:gd name="connsiteY4" fmla="*/ 1528762 h 3417887"/>
              <a:gd name="connsiteX5" fmla="*/ 902395 w 973718"/>
              <a:gd name="connsiteY5" fmla="*/ 2536825 h 3417887"/>
              <a:gd name="connsiteX6" fmla="*/ 364233 w 973718"/>
              <a:gd name="connsiteY6" fmla="*/ 2724149 h 3417887"/>
              <a:gd name="connsiteX7" fmla="*/ 294383 w 973718"/>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0 w 950798"/>
              <a:gd name="connsiteY0" fmla="*/ 0 h 3417887"/>
              <a:gd name="connsiteX1" fmla="*/ 84138 w 950798"/>
              <a:gd name="connsiteY1" fmla="*/ 604836 h 3417887"/>
              <a:gd name="connsiteX2" fmla="*/ 471490 w 950798"/>
              <a:gd name="connsiteY2" fmla="*/ 652463 h 3417887"/>
              <a:gd name="connsiteX3" fmla="*/ 831850 w 950798"/>
              <a:gd name="connsiteY3" fmla="*/ 846137 h 3417887"/>
              <a:gd name="connsiteX4" fmla="*/ 939800 w 950798"/>
              <a:gd name="connsiteY4" fmla="*/ 1528762 h 3417887"/>
              <a:gd name="connsiteX5" fmla="*/ 879475 w 950798"/>
              <a:gd name="connsiteY5" fmla="*/ 2536825 h 3417887"/>
              <a:gd name="connsiteX6" fmla="*/ 341313 w 950798"/>
              <a:gd name="connsiteY6" fmla="*/ 2724149 h 3417887"/>
              <a:gd name="connsiteX7" fmla="*/ 271463 w 950798"/>
              <a:gd name="connsiteY7" fmla="*/ 3417887 h 3417887"/>
              <a:gd name="connsiteX0" fmla="*/ 14980 w 965778"/>
              <a:gd name="connsiteY0" fmla="*/ 0 h 3417887"/>
              <a:gd name="connsiteX1" fmla="*/ 41968 w 965778"/>
              <a:gd name="connsiteY1" fmla="*/ 495298 h 3417887"/>
              <a:gd name="connsiteX2" fmla="*/ 486470 w 965778"/>
              <a:gd name="connsiteY2" fmla="*/ 652463 h 3417887"/>
              <a:gd name="connsiteX3" fmla="*/ 846830 w 965778"/>
              <a:gd name="connsiteY3" fmla="*/ 846137 h 3417887"/>
              <a:gd name="connsiteX4" fmla="*/ 954780 w 965778"/>
              <a:gd name="connsiteY4" fmla="*/ 1528762 h 3417887"/>
              <a:gd name="connsiteX5" fmla="*/ 894455 w 965778"/>
              <a:gd name="connsiteY5" fmla="*/ 2536825 h 3417887"/>
              <a:gd name="connsiteX6" fmla="*/ 356293 w 965778"/>
              <a:gd name="connsiteY6" fmla="*/ 2724149 h 3417887"/>
              <a:gd name="connsiteX7" fmla="*/ 286443 w 965778"/>
              <a:gd name="connsiteY7" fmla="*/ 3417887 h 3417887"/>
              <a:gd name="connsiteX0" fmla="*/ 14980 w 982125"/>
              <a:gd name="connsiteY0" fmla="*/ 0 h 3417887"/>
              <a:gd name="connsiteX1" fmla="*/ 41968 w 982125"/>
              <a:gd name="connsiteY1" fmla="*/ 495298 h 3417887"/>
              <a:gd name="connsiteX2" fmla="*/ 486470 w 982125"/>
              <a:gd name="connsiteY2" fmla="*/ 652463 h 3417887"/>
              <a:gd name="connsiteX3" fmla="*/ 846830 w 982125"/>
              <a:gd name="connsiteY3" fmla="*/ 846137 h 3417887"/>
              <a:gd name="connsiteX4" fmla="*/ 954780 w 982125"/>
              <a:gd name="connsiteY4" fmla="*/ 1528762 h 3417887"/>
              <a:gd name="connsiteX5" fmla="*/ 894455 w 982125"/>
              <a:gd name="connsiteY5" fmla="*/ 2536825 h 3417887"/>
              <a:gd name="connsiteX6" fmla="*/ 84830 w 982125"/>
              <a:gd name="connsiteY6" fmla="*/ 2743199 h 3417887"/>
              <a:gd name="connsiteX7" fmla="*/ 286443 w 982125"/>
              <a:gd name="connsiteY7" fmla="*/ 3417887 h 3417887"/>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26644 w 993789"/>
              <a:gd name="connsiteY0" fmla="*/ 0 h 3441700"/>
              <a:gd name="connsiteX1" fmla="*/ 53632 w 993789"/>
              <a:gd name="connsiteY1" fmla="*/ 495298 h 3441700"/>
              <a:gd name="connsiteX2" fmla="*/ 498134 w 993789"/>
              <a:gd name="connsiteY2" fmla="*/ 652463 h 3441700"/>
              <a:gd name="connsiteX3" fmla="*/ 858494 w 993789"/>
              <a:gd name="connsiteY3" fmla="*/ 846137 h 3441700"/>
              <a:gd name="connsiteX4" fmla="*/ 966444 w 993789"/>
              <a:gd name="connsiteY4" fmla="*/ 1528762 h 3441700"/>
              <a:gd name="connsiteX5" fmla="*/ 906119 w 993789"/>
              <a:gd name="connsiteY5" fmla="*/ 2536825 h 3441700"/>
              <a:gd name="connsiteX6" fmla="*/ 96494 w 993789"/>
              <a:gd name="connsiteY6" fmla="*/ 2743199 h 3441700"/>
              <a:gd name="connsiteX7" fmla="*/ 12357 w 993789"/>
              <a:gd name="connsiteY7" fmla="*/ 3441700 h 3441700"/>
              <a:gd name="connsiteX0" fmla="*/ 41817 w 1010844"/>
              <a:gd name="connsiteY0" fmla="*/ 0 h 3441700"/>
              <a:gd name="connsiteX1" fmla="*/ 68805 w 1010844"/>
              <a:gd name="connsiteY1" fmla="*/ 495298 h 3441700"/>
              <a:gd name="connsiteX2" fmla="*/ 513307 w 1010844"/>
              <a:gd name="connsiteY2" fmla="*/ 652463 h 3441700"/>
              <a:gd name="connsiteX3" fmla="*/ 873667 w 1010844"/>
              <a:gd name="connsiteY3" fmla="*/ 846137 h 3441700"/>
              <a:gd name="connsiteX4" fmla="*/ 981617 w 1010844"/>
              <a:gd name="connsiteY4" fmla="*/ 1528762 h 3441700"/>
              <a:gd name="connsiteX5" fmla="*/ 921292 w 1010844"/>
              <a:gd name="connsiteY5" fmla="*/ 2536825 h 3441700"/>
              <a:gd name="connsiteX6" fmla="*/ 83092 w 1010844"/>
              <a:gd name="connsiteY6" fmla="*/ 2752724 h 3441700"/>
              <a:gd name="connsiteX7" fmla="*/ 27530 w 1010844"/>
              <a:gd name="connsiteY7" fmla="*/ 3441700 h 3441700"/>
              <a:gd name="connsiteX0" fmla="*/ 41817 w 1021417"/>
              <a:gd name="connsiteY0" fmla="*/ 0 h 3441700"/>
              <a:gd name="connsiteX1" fmla="*/ 68805 w 1021417"/>
              <a:gd name="connsiteY1" fmla="*/ 495298 h 3441700"/>
              <a:gd name="connsiteX2" fmla="*/ 513307 w 1021417"/>
              <a:gd name="connsiteY2" fmla="*/ 652463 h 3441700"/>
              <a:gd name="connsiteX3" fmla="*/ 873667 w 1021417"/>
              <a:gd name="connsiteY3" fmla="*/ 846137 h 3441700"/>
              <a:gd name="connsiteX4" fmla="*/ 1000667 w 1021417"/>
              <a:gd name="connsiteY4" fmla="*/ 1528762 h 3441700"/>
              <a:gd name="connsiteX5" fmla="*/ 921292 w 1021417"/>
              <a:gd name="connsiteY5" fmla="*/ 2536825 h 3441700"/>
              <a:gd name="connsiteX6" fmla="*/ 83092 w 1021417"/>
              <a:gd name="connsiteY6" fmla="*/ 2752724 h 3441700"/>
              <a:gd name="connsiteX7" fmla="*/ 27530 w 1021417"/>
              <a:gd name="connsiteY7" fmla="*/ 3441700 h 3441700"/>
              <a:gd name="connsiteX0" fmla="*/ 41817 w 1016841"/>
              <a:gd name="connsiteY0" fmla="*/ 0 h 3441700"/>
              <a:gd name="connsiteX1" fmla="*/ 68805 w 1016841"/>
              <a:gd name="connsiteY1" fmla="*/ 495298 h 3441700"/>
              <a:gd name="connsiteX2" fmla="*/ 513307 w 1016841"/>
              <a:gd name="connsiteY2" fmla="*/ 652463 h 3441700"/>
              <a:gd name="connsiteX3" fmla="*/ 945105 w 1016841"/>
              <a:gd name="connsiteY3" fmla="*/ 841374 h 3441700"/>
              <a:gd name="connsiteX4" fmla="*/ 1000667 w 1016841"/>
              <a:gd name="connsiteY4" fmla="*/ 1528762 h 3441700"/>
              <a:gd name="connsiteX5" fmla="*/ 921292 w 1016841"/>
              <a:gd name="connsiteY5" fmla="*/ 2536825 h 3441700"/>
              <a:gd name="connsiteX6" fmla="*/ 83092 w 1016841"/>
              <a:gd name="connsiteY6" fmla="*/ 2752724 h 3441700"/>
              <a:gd name="connsiteX7" fmla="*/ 27530 w 1016841"/>
              <a:gd name="connsiteY7" fmla="*/ 3441700 h 3441700"/>
              <a:gd name="connsiteX0" fmla="*/ 41817 w 1015946"/>
              <a:gd name="connsiteY0" fmla="*/ 0 h 3441700"/>
              <a:gd name="connsiteX1" fmla="*/ 68805 w 1015946"/>
              <a:gd name="connsiteY1" fmla="*/ 495298 h 3441700"/>
              <a:gd name="connsiteX2" fmla="*/ 513307 w 1015946"/>
              <a:gd name="connsiteY2" fmla="*/ 652463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 name="connsiteX0" fmla="*/ 41817 w 1015946"/>
              <a:gd name="connsiteY0" fmla="*/ 0 h 3441700"/>
              <a:gd name="connsiteX1" fmla="*/ 68805 w 1015946"/>
              <a:gd name="connsiteY1" fmla="*/ 495298 h 3441700"/>
              <a:gd name="connsiteX2" fmla="*/ 570457 w 1015946"/>
              <a:gd name="connsiteY2" fmla="*/ 619126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946" h="3441700">
                <a:moveTo>
                  <a:pt x="41817" y="0"/>
                </a:moveTo>
                <a:cubicBezTo>
                  <a:pt x="47108" y="240241"/>
                  <a:pt x="-19302" y="392110"/>
                  <a:pt x="68805" y="495298"/>
                </a:cubicBezTo>
                <a:cubicBezTo>
                  <a:pt x="156912" y="598486"/>
                  <a:pt x="388689" y="626535"/>
                  <a:pt x="570457" y="619126"/>
                </a:cubicBezTo>
                <a:cubicBezTo>
                  <a:pt x="718888" y="616480"/>
                  <a:pt x="887690" y="570705"/>
                  <a:pt x="959392" y="722311"/>
                </a:cubicBezTo>
                <a:cubicBezTo>
                  <a:pt x="1031094" y="873917"/>
                  <a:pt x="1007017" y="1226343"/>
                  <a:pt x="1000667" y="1528762"/>
                </a:cubicBezTo>
                <a:cubicBezTo>
                  <a:pt x="994317" y="1831181"/>
                  <a:pt x="1074221" y="2332831"/>
                  <a:pt x="921292" y="2536825"/>
                </a:cubicBezTo>
                <a:cubicBezTo>
                  <a:pt x="768363" y="2740819"/>
                  <a:pt x="232052" y="2601912"/>
                  <a:pt x="83092" y="2752724"/>
                </a:cubicBezTo>
                <a:cubicBezTo>
                  <a:pt x="-65868" y="2903537"/>
                  <a:pt x="31763" y="3295650"/>
                  <a:pt x="27530" y="3441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Shape 24">
            <a:extLst>
              <a:ext uri="{FF2B5EF4-FFF2-40B4-BE49-F238E27FC236}">
                <a16:creationId xmlns:a16="http://schemas.microsoft.com/office/drawing/2014/main" id="{7CEB5489-F137-4E94-BE07-91D3B4E72FA9}"/>
              </a:ext>
            </a:extLst>
          </p:cNvPr>
          <p:cNvSpPr/>
          <p:nvPr/>
        </p:nvSpPr>
        <p:spPr>
          <a:xfrm flipH="1">
            <a:off x="1337277" y="2424112"/>
            <a:ext cx="971328" cy="2593976"/>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62248"/>
              <a:gd name="connsiteY0" fmla="*/ 0 h 3365500"/>
              <a:gd name="connsiteX1" fmla="*/ 63599 w 762248"/>
              <a:gd name="connsiteY1" fmla="*/ 566737 h 3365500"/>
              <a:gd name="connsiteX2" fmla="*/ 654149 w 762248"/>
              <a:gd name="connsiteY2" fmla="*/ 793750 h 3365500"/>
              <a:gd name="connsiteX3" fmla="*/ 743049 w 762248"/>
              <a:gd name="connsiteY3" fmla="*/ 1476375 h 3365500"/>
              <a:gd name="connsiteX4" fmla="*/ 701774 w 762248"/>
              <a:gd name="connsiteY4" fmla="*/ 2351087 h 3365500"/>
              <a:gd name="connsiteX5" fmla="*/ 154087 w 762248"/>
              <a:gd name="connsiteY5" fmla="*/ 2671763 h 3365500"/>
              <a:gd name="connsiteX6" fmla="*/ 93762 w 762248"/>
              <a:gd name="connsiteY6" fmla="*/ 3365500 h 3365500"/>
              <a:gd name="connsiteX0" fmla="*/ 12799 w 774312"/>
              <a:gd name="connsiteY0" fmla="*/ 0 h 3365500"/>
              <a:gd name="connsiteX1" fmla="*/ 63599 w 774312"/>
              <a:gd name="connsiteY1" fmla="*/ 566737 h 3365500"/>
              <a:gd name="connsiteX2" fmla="*/ 654149 w 774312"/>
              <a:gd name="connsiteY2" fmla="*/ 793750 h 3365500"/>
              <a:gd name="connsiteX3" fmla="*/ 743049 w 774312"/>
              <a:gd name="connsiteY3" fmla="*/ 1476375 h 3365500"/>
              <a:gd name="connsiteX4" fmla="*/ 720824 w 774312"/>
              <a:gd name="connsiteY4" fmla="*/ 2417762 h 3365500"/>
              <a:gd name="connsiteX5" fmla="*/ 154087 w 774312"/>
              <a:gd name="connsiteY5" fmla="*/ 2671763 h 3365500"/>
              <a:gd name="connsiteX6" fmla="*/ 93762 w 774312"/>
              <a:gd name="connsiteY6" fmla="*/ 3365500 h 3365500"/>
              <a:gd name="connsiteX0" fmla="*/ 13424 w 774458"/>
              <a:gd name="connsiteY0" fmla="*/ 0 h 3365500"/>
              <a:gd name="connsiteX1" fmla="*/ 64224 w 774458"/>
              <a:gd name="connsiteY1" fmla="*/ 566737 h 3365500"/>
              <a:gd name="connsiteX2" fmla="*/ 664299 w 774458"/>
              <a:gd name="connsiteY2" fmla="*/ 717550 h 3365500"/>
              <a:gd name="connsiteX3" fmla="*/ 743674 w 774458"/>
              <a:gd name="connsiteY3" fmla="*/ 1476375 h 3365500"/>
              <a:gd name="connsiteX4" fmla="*/ 721449 w 774458"/>
              <a:gd name="connsiteY4" fmla="*/ 2417762 h 3365500"/>
              <a:gd name="connsiteX5" fmla="*/ 154712 w 774458"/>
              <a:gd name="connsiteY5" fmla="*/ 2671763 h 3365500"/>
              <a:gd name="connsiteX6" fmla="*/ 94387 w 774458"/>
              <a:gd name="connsiteY6" fmla="*/ 3365500 h 3365500"/>
              <a:gd name="connsiteX0" fmla="*/ 0 w 761034"/>
              <a:gd name="connsiteY0" fmla="*/ 0 h 3365500"/>
              <a:gd name="connsiteX1" fmla="*/ 155575 w 761034"/>
              <a:gd name="connsiteY1" fmla="*/ 547687 h 3365500"/>
              <a:gd name="connsiteX2" fmla="*/ 650875 w 761034"/>
              <a:gd name="connsiteY2" fmla="*/ 717550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761034"/>
              <a:gd name="connsiteY0" fmla="*/ 0 h 3365500"/>
              <a:gd name="connsiteX1" fmla="*/ 155575 w 761034"/>
              <a:gd name="connsiteY1" fmla="*/ 547687 h 3365500"/>
              <a:gd name="connsiteX2" fmla="*/ 650875 w 761034"/>
              <a:gd name="connsiteY2" fmla="*/ 674688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942009"/>
              <a:gd name="connsiteY0" fmla="*/ 0 h 2994025"/>
              <a:gd name="connsiteX1" fmla="*/ 336550 w 942009"/>
              <a:gd name="connsiteY1" fmla="*/ 176212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61059"/>
              <a:gd name="connsiteY0" fmla="*/ 0 h 3017838"/>
              <a:gd name="connsiteX1" fmla="*/ 346075 w 961059"/>
              <a:gd name="connsiteY1" fmla="*/ 185737 h 3017838"/>
              <a:gd name="connsiteX2" fmla="*/ 850900 w 961059"/>
              <a:gd name="connsiteY2" fmla="*/ 327026 h 3017838"/>
              <a:gd name="connsiteX3" fmla="*/ 930275 w 961059"/>
              <a:gd name="connsiteY3" fmla="*/ 1128713 h 3017838"/>
              <a:gd name="connsiteX4" fmla="*/ 908050 w 961059"/>
              <a:gd name="connsiteY4" fmla="*/ 2070100 h 3017838"/>
              <a:gd name="connsiteX5" fmla="*/ 341313 w 961059"/>
              <a:gd name="connsiteY5" fmla="*/ 2324101 h 3017838"/>
              <a:gd name="connsiteX6" fmla="*/ 280988 w 961059"/>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9762"/>
              <a:gd name="connsiteY0" fmla="*/ 0 h 3017838"/>
              <a:gd name="connsiteX1" fmla="*/ 346075 w 969762"/>
              <a:gd name="connsiteY1" fmla="*/ 185737 h 3017838"/>
              <a:gd name="connsiteX2" fmla="*/ 860425 w 969762"/>
              <a:gd name="connsiteY2" fmla="*/ 327026 h 3017838"/>
              <a:gd name="connsiteX3" fmla="*/ 949325 w 969762"/>
              <a:gd name="connsiteY3" fmla="*/ 1128713 h 3017838"/>
              <a:gd name="connsiteX4" fmla="*/ 908050 w 969762"/>
              <a:gd name="connsiteY4" fmla="*/ 2070100 h 3017838"/>
              <a:gd name="connsiteX5" fmla="*/ 341313 w 969762"/>
              <a:gd name="connsiteY5" fmla="*/ 2324101 h 3017838"/>
              <a:gd name="connsiteX6" fmla="*/ 280988 w 969762"/>
              <a:gd name="connsiteY6" fmla="*/ 3017838 h 3017838"/>
              <a:gd name="connsiteX0" fmla="*/ 0 w 969762"/>
              <a:gd name="connsiteY0" fmla="*/ 0 h 2527301"/>
              <a:gd name="connsiteX1" fmla="*/ 346075 w 969762"/>
              <a:gd name="connsiteY1" fmla="*/ 185737 h 2527301"/>
              <a:gd name="connsiteX2" fmla="*/ 860425 w 969762"/>
              <a:gd name="connsiteY2" fmla="*/ 327026 h 2527301"/>
              <a:gd name="connsiteX3" fmla="*/ 949325 w 969762"/>
              <a:gd name="connsiteY3" fmla="*/ 1128713 h 2527301"/>
              <a:gd name="connsiteX4" fmla="*/ 908050 w 969762"/>
              <a:gd name="connsiteY4" fmla="*/ 2070100 h 2527301"/>
              <a:gd name="connsiteX5" fmla="*/ 341313 w 969762"/>
              <a:gd name="connsiteY5" fmla="*/ 2324101 h 2527301"/>
              <a:gd name="connsiteX6" fmla="*/ 9526 w 969762"/>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93976"/>
              <a:gd name="connsiteX1" fmla="*/ 346075 w 971328"/>
              <a:gd name="connsiteY1" fmla="*/ 185737 h 2593976"/>
              <a:gd name="connsiteX2" fmla="*/ 860425 w 971328"/>
              <a:gd name="connsiteY2" fmla="*/ 327026 h 2593976"/>
              <a:gd name="connsiteX3" fmla="*/ 949325 w 971328"/>
              <a:gd name="connsiteY3" fmla="*/ 1128713 h 2593976"/>
              <a:gd name="connsiteX4" fmla="*/ 908050 w 971328"/>
              <a:gd name="connsiteY4" fmla="*/ 2070100 h 2593976"/>
              <a:gd name="connsiteX5" fmla="*/ 317501 w 971328"/>
              <a:gd name="connsiteY5" fmla="*/ 2328863 h 2593976"/>
              <a:gd name="connsiteX6" fmla="*/ 14288 w 971328"/>
              <a:gd name="connsiteY6" fmla="*/ 2593976 h 25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1328" h="2593976">
                <a:moveTo>
                  <a:pt x="0" y="0"/>
                </a:moveTo>
                <a:cubicBezTo>
                  <a:pt x="5291" y="240241"/>
                  <a:pt x="164571" y="140758"/>
                  <a:pt x="346075" y="185737"/>
                </a:cubicBezTo>
                <a:cubicBezTo>
                  <a:pt x="527579" y="230716"/>
                  <a:pt x="759883" y="169863"/>
                  <a:pt x="860425" y="327026"/>
                </a:cubicBezTo>
                <a:cubicBezTo>
                  <a:pt x="960967" y="484189"/>
                  <a:pt x="941387" y="838201"/>
                  <a:pt x="949325" y="1128713"/>
                </a:cubicBezTo>
                <a:cubicBezTo>
                  <a:pt x="957263" y="1419225"/>
                  <a:pt x="1013354" y="1870075"/>
                  <a:pt x="908050" y="2070100"/>
                </a:cubicBezTo>
                <a:cubicBezTo>
                  <a:pt x="802746" y="2270125"/>
                  <a:pt x="466461" y="2241550"/>
                  <a:pt x="317501" y="2328863"/>
                </a:cubicBezTo>
                <a:cubicBezTo>
                  <a:pt x="168541" y="2416176"/>
                  <a:pt x="8996" y="2466976"/>
                  <a:pt x="14288" y="25939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Shape 19">
            <a:extLst>
              <a:ext uri="{FF2B5EF4-FFF2-40B4-BE49-F238E27FC236}">
                <a16:creationId xmlns:a16="http://schemas.microsoft.com/office/drawing/2014/main" id="{2F16446C-AF7D-442A-8CD7-24586C0F1563}"/>
              </a:ext>
            </a:extLst>
          </p:cNvPr>
          <p:cNvSpPr/>
          <p:nvPr/>
        </p:nvSpPr>
        <p:spPr>
          <a:xfrm>
            <a:off x="1828163" y="2618740"/>
            <a:ext cx="1359173" cy="2338706"/>
          </a:xfrm>
          <a:custGeom>
            <a:avLst/>
            <a:gdLst>
              <a:gd name="connsiteX0" fmla="*/ 646249 w 1363139"/>
              <a:gd name="connsiteY0" fmla="*/ 0 h 3345180"/>
              <a:gd name="connsiteX1" fmla="*/ 661489 w 1363139"/>
              <a:gd name="connsiteY1" fmla="*/ 541020 h 3345180"/>
              <a:gd name="connsiteX2" fmla="*/ 1248229 w 1363139"/>
              <a:gd name="connsiteY2" fmla="*/ 807720 h 3345180"/>
              <a:gd name="connsiteX3" fmla="*/ 1362529 w 1363139"/>
              <a:gd name="connsiteY3" fmla="*/ 1424940 h 3345180"/>
              <a:gd name="connsiteX4" fmla="*/ 1232989 w 1363139"/>
              <a:gd name="connsiteY4" fmla="*/ 1668780 h 3345180"/>
              <a:gd name="connsiteX5" fmla="*/ 707209 w 1363139"/>
              <a:gd name="connsiteY5" fmla="*/ 906780 h 3345180"/>
              <a:gd name="connsiteX6" fmla="*/ 219529 w 1363139"/>
              <a:gd name="connsiteY6" fmla="*/ 784860 h 3345180"/>
              <a:gd name="connsiteX7" fmla="*/ 44269 w 1363139"/>
              <a:gd name="connsiteY7" fmla="*/ 1059180 h 3345180"/>
              <a:gd name="connsiteX8" fmla="*/ 51889 w 1363139"/>
              <a:gd name="connsiteY8" fmla="*/ 2263140 h 3345180"/>
              <a:gd name="connsiteX9" fmla="*/ 615769 w 1363139"/>
              <a:gd name="connsiteY9" fmla="*/ 2590800 h 3345180"/>
              <a:gd name="connsiteX10" fmla="*/ 669109 w 1363139"/>
              <a:gd name="connsiteY10" fmla="*/ 3345180 h 3345180"/>
              <a:gd name="connsiteX0" fmla="*/ 651037 w 1367927"/>
              <a:gd name="connsiteY0" fmla="*/ 0 h 3345180"/>
              <a:gd name="connsiteX1" fmla="*/ 666277 w 1367927"/>
              <a:gd name="connsiteY1" fmla="*/ 541020 h 3345180"/>
              <a:gd name="connsiteX2" fmla="*/ 1253017 w 1367927"/>
              <a:gd name="connsiteY2" fmla="*/ 807720 h 3345180"/>
              <a:gd name="connsiteX3" fmla="*/ 1367317 w 1367927"/>
              <a:gd name="connsiteY3" fmla="*/ 1424940 h 3345180"/>
              <a:gd name="connsiteX4" fmla="*/ 1237777 w 1367927"/>
              <a:gd name="connsiteY4" fmla="*/ 1668780 h 3345180"/>
              <a:gd name="connsiteX5" fmla="*/ 711997 w 1367927"/>
              <a:gd name="connsiteY5" fmla="*/ 906780 h 3345180"/>
              <a:gd name="connsiteX6" fmla="*/ 224317 w 1367927"/>
              <a:gd name="connsiteY6" fmla="*/ 784860 h 3345180"/>
              <a:gd name="connsiteX7" fmla="*/ 49057 w 1367927"/>
              <a:gd name="connsiteY7" fmla="*/ 1059180 h 3345180"/>
              <a:gd name="connsiteX8" fmla="*/ 56677 w 1367927"/>
              <a:gd name="connsiteY8" fmla="*/ 2263140 h 3345180"/>
              <a:gd name="connsiteX9" fmla="*/ 687232 w 1367927"/>
              <a:gd name="connsiteY9" fmla="*/ 2457450 h 3345180"/>
              <a:gd name="connsiteX10" fmla="*/ 673897 w 1367927"/>
              <a:gd name="connsiteY10" fmla="*/ 3345180 h 3345180"/>
              <a:gd name="connsiteX0" fmla="*/ 652068 w 1368958"/>
              <a:gd name="connsiteY0" fmla="*/ 0 h 3345180"/>
              <a:gd name="connsiteX1" fmla="*/ 667308 w 1368958"/>
              <a:gd name="connsiteY1" fmla="*/ 541020 h 3345180"/>
              <a:gd name="connsiteX2" fmla="*/ 1254048 w 1368958"/>
              <a:gd name="connsiteY2" fmla="*/ 807720 h 3345180"/>
              <a:gd name="connsiteX3" fmla="*/ 1368348 w 1368958"/>
              <a:gd name="connsiteY3" fmla="*/ 1424940 h 3345180"/>
              <a:gd name="connsiteX4" fmla="*/ 1238808 w 1368958"/>
              <a:gd name="connsiteY4" fmla="*/ 1668780 h 3345180"/>
              <a:gd name="connsiteX5" fmla="*/ 713028 w 1368958"/>
              <a:gd name="connsiteY5" fmla="*/ 906780 h 3345180"/>
              <a:gd name="connsiteX6" fmla="*/ 225348 w 1368958"/>
              <a:gd name="connsiteY6" fmla="*/ 784860 h 3345180"/>
              <a:gd name="connsiteX7" fmla="*/ 50088 w 1368958"/>
              <a:gd name="connsiteY7" fmla="*/ 1059180 h 3345180"/>
              <a:gd name="connsiteX8" fmla="*/ 57708 w 1368958"/>
              <a:gd name="connsiteY8" fmla="*/ 2263140 h 3345180"/>
              <a:gd name="connsiteX9" fmla="*/ 702550 w 1368958"/>
              <a:gd name="connsiteY9" fmla="*/ 2424113 h 3345180"/>
              <a:gd name="connsiteX10" fmla="*/ 674928 w 1368958"/>
              <a:gd name="connsiteY10" fmla="*/ 3345180 h 3345180"/>
              <a:gd name="connsiteX0" fmla="*/ 652068 w 1368958"/>
              <a:gd name="connsiteY0" fmla="*/ 0 h 3388043"/>
              <a:gd name="connsiteX1" fmla="*/ 667308 w 1368958"/>
              <a:gd name="connsiteY1" fmla="*/ 541020 h 3388043"/>
              <a:gd name="connsiteX2" fmla="*/ 1254048 w 1368958"/>
              <a:gd name="connsiteY2" fmla="*/ 807720 h 3388043"/>
              <a:gd name="connsiteX3" fmla="*/ 1368348 w 1368958"/>
              <a:gd name="connsiteY3" fmla="*/ 1424940 h 3388043"/>
              <a:gd name="connsiteX4" fmla="*/ 1238808 w 1368958"/>
              <a:gd name="connsiteY4" fmla="*/ 1668780 h 3388043"/>
              <a:gd name="connsiteX5" fmla="*/ 713028 w 1368958"/>
              <a:gd name="connsiteY5" fmla="*/ 906780 h 3388043"/>
              <a:gd name="connsiteX6" fmla="*/ 225348 w 1368958"/>
              <a:gd name="connsiteY6" fmla="*/ 784860 h 3388043"/>
              <a:gd name="connsiteX7" fmla="*/ 50088 w 1368958"/>
              <a:gd name="connsiteY7" fmla="*/ 1059180 h 3388043"/>
              <a:gd name="connsiteX8" fmla="*/ 57708 w 1368958"/>
              <a:gd name="connsiteY8" fmla="*/ 2263140 h 3388043"/>
              <a:gd name="connsiteX9" fmla="*/ 702550 w 1368958"/>
              <a:gd name="connsiteY9" fmla="*/ 2424113 h 3388043"/>
              <a:gd name="connsiteX10" fmla="*/ 698741 w 1368958"/>
              <a:gd name="connsiteY10" fmla="*/ 3388043 h 3388043"/>
              <a:gd name="connsiteX0" fmla="*/ 652068 w 1401841"/>
              <a:gd name="connsiteY0" fmla="*/ 0 h 3388043"/>
              <a:gd name="connsiteX1" fmla="*/ 667308 w 1401841"/>
              <a:gd name="connsiteY1" fmla="*/ 541020 h 3388043"/>
              <a:gd name="connsiteX2" fmla="*/ 1254048 w 1401841"/>
              <a:gd name="connsiteY2" fmla="*/ 807720 h 3388043"/>
              <a:gd name="connsiteX3" fmla="*/ 1401686 w 1401841"/>
              <a:gd name="connsiteY3" fmla="*/ 1424940 h 3388043"/>
              <a:gd name="connsiteX4" fmla="*/ 1238808 w 1401841"/>
              <a:gd name="connsiteY4" fmla="*/ 1668780 h 3388043"/>
              <a:gd name="connsiteX5" fmla="*/ 713028 w 1401841"/>
              <a:gd name="connsiteY5" fmla="*/ 906780 h 3388043"/>
              <a:gd name="connsiteX6" fmla="*/ 225348 w 1401841"/>
              <a:gd name="connsiteY6" fmla="*/ 784860 h 3388043"/>
              <a:gd name="connsiteX7" fmla="*/ 50088 w 1401841"/>
              <a:gd name="connsiteY7" fmla="*/ 1059180 h 3388043"/>
              <a:gd name="connsiteX8" fmla="*/ 57708 w 1401841"/>
              <a:gd name="connsiteY8" fmla="*/ 2263140 h 3388043"/>
              <a:gd name="connsiteX9" fmla="*/ 702550 w 1401841"/>
              <a:gd name="connsiteY9" fmla="*/ 2424113 h 3388043"/>
              <a:gd name="connsiteX10" fmla="*/ 698741 w 1401841"/>
              <a:gd name="connsiteY10" fmla="*/ 3388043 h 3388043"/>
              <a:gd name="connsiteX0" fmla="*/ 652068 w 1409241"/>
              <a:gd name="connsiteY0" fmla="*/ 0 h 3388043"/>
              <a:gd name="connsiteX1" fmla="*/ 667308 w 1409241"/>
              <a:gd name="connsiteY1" fmla="*/ 541020 h 3388043"/>
              <a:gd name="connsiteX2" fmla="*/ 1306436 w 1409241"/>
              <a:gd name="connsiteY2" fmla="*/ 807720 h 3388043"/>
              <a:gd name="connsiteX3" fmla="*/ 1401686 w 1409241"/>
              <a:gd name="connsiteY3" fmla="*/ 1424940 h 3388043"/>
              <a:gd name="connsiteX4" fmla="*/ 1238808 w 1409241"/>
              <a:gd name="connsiteY4" fmla="*/ 1668780 h 3388043"/>
              <a:gd name="connsiteX5" fmla="*/ 713028 w 1409241"/>
              <a:gd name="connsiteY5" fmla="*/ 906780 h 3388043"/>
              <a:gd name="connsiteX6" fmla="*/ 225348 w 1409241"/>
              <a:gd name="connsiteY6" fmla="*/ 784860 h 3388043"/>
              <a:gd name="connsiteX7" fmla="*/ 50088 w 1409241"/>
              <a:gd name="connsiteY7" fmla="*/ 1059180 h 3388043"/>
              <a:gd name="connsiteX8" fmla="*/ 57708 w 1409241"/>
              <a:gd name="connsiteY8" fmla="*/ 2263140 h 3388043"/>
              <a:gd name="connsiteX9" fmla="*/ 702550 w 1409241"/>
              <a:gd name="connsiteY9" fmla="*/ 2424113 h 3388043"/>
              <a:gd name="connsiteX10" fmla="*/ 698741 w 1409241"/>
              <a:gd name="connsiteY10" fmla="*/ 3388043 h 3388043"/>
              <a:gd name="connsiteX0" fmla="*/ 652068 w 1408768"/>
              <a:gd name="connsiteY0" fmla="*/ 0 h 3388043"/>
              <a:gd name="connsiteX1" fmla="*/ 681595 w 1408768"/>
              <a:gd name="connsiteY1" fmla="*/ 588645 h 3388043"/>
              <a:gd name="connsiteX2" fmla="*/ 1306436 w 1408768"/>
              <a:gd name="connsiteY2" fmla="*/ 807720 h 3388043"/>
              <a:gd name="connsiteX3" fmla="*/ 1401686 w 1408768"/>
              <a:gd name="connsiteY3" fmla="*/ 1424940 h 3388043"/>
              <a:gd name="connsiteX4" fmla="*/ 1238808 w 1408768"/>
              <a:gd name="connsiteY4" fmla="*/ 1668780 h 3388043"/>
              <a:gd name="connsiteX5" fmla="*/ 713028 w 1408768"/>
              <a:gd name="connsiteY5" fmla="*/ 906780 h 3388043"/>
              <a:gd name="connsiteX6" fmla="*/ 225348 w 1408768"/>
              <a:gd name="connsiteY6" fmla="*/ 784860 h 3388043"/>
              <a:gd name="connsiteX7" fmla="*/ 50088 w 1408768"/>
              <a:gd name="connsiteY7" fmla="*/ 1059180 h 3388043"/>
              <a:gd name="connsiteX8" fmla="*/ 57708 w 1408768"/>
              <a:gd name="connsiteY8" fmla="*/ 2263140 h 3388043"/>
              <a:gd name="connsiteX9" fmla="*/ 702550 w 1408768"/>
              <a:gd name="connsiteY9" fmla="*/ 2424113 h 3388043"/>
              <a:gd name="connsiteX10" fmla="*/ 698741 w 1408768"/>
              <a:gd name="connsiteY10" fmla="*/ 3388043 h 3388043"/>
              <a:gd name="connsiteX0" fmla="*/ 652068 w 1415668"/>
              <a:gd name="connsiteY0" fmla="*/ 0 h 3388043"/>
              <a:gd name="connsiteX1" fmla="*/ 681595 w 1415668"/>
              <a:gd name="connsiteY1" fmla="*/ 588645 h 3388043"/>
              <a:gd name="connsiteX2" fmla="*/ 1325486 w 1415668"/>
              <a:gd name="connsiteY2" fmla="*/ 807720 h 3388043"/>
              <a:gd name="connsiteX3" fmla="*/ 1401686 w 1415668"/>
              <a:gd name="connsiteY3" fmla="*/ 1424940 h 3388043"/>
              <a:gd name="connsiteX4" fmla="*/ 1238808 w 1415668"/>
              <a:gd name="connsiteY4" fmla="*/ 1668780 h 3388043"/>
              <a:gd name="connsiteX5" fmla="*/ 713028 w 1415668"/>
              <a:gd name="connsiteY5" fmla="*/ 906780 h 3388043"/>
              <a:gd name="connsiteX6" fmla="*/ 225348 w 1415668"/>
              <a:gd name="connsiteY6" fmla="*/ 784860 h 3388043"/>
              <a:gd name="connsiteX7" fmla="*/ 50088 w 1415668"/>
              <a:gd name="connsiteY7" fmla="*/ 1059180 h 3388043"/>
              <a:gd name="connsiteX8" fmla="*/ 57708 w 1415668"/>
              <a:gd name="connsiteY8" fmla="*/ 2263140 h 3388043"/>
              <a:gd name="connsiteX9" fmla="*/ 702550 w 1415668"/>
              <a:gd name="connsiteY9" fmla="*/ 2424113 h 3388043"/>
              <a:gd name="connsiteX10" fmla="*/ 698741 w 1415668"/>
              <a:gd name="connsiteY10" fmla="*/ 3388043 h 3388043"/>
              <a:gd name="connsiteX0" fmla="*/ 652068 w 1429864"/>
              <a:gd name="connsiteY0" fmla="*/ 0 h 3388043"/>
              <a:gd name="connsiteX1" fmla="*/ 681595 w 1429864"/>
              <a:gd name="connsiteY1" fmla="*/ 588645 h 3388043"/>
              <a:gd name="connsiteX2" fmla="*/ 1325486 w 1429864"/>
              <a:gd name="connsiteY2" fmla="*/ 807720 h 3388043"/>
              <a:gd name="connsiteX3" fmla="*/ 1420736 w 1429864"/>
              <a:gd name="connsiteY3" fmla="*/ 1424940 h 3388043"/>
              <a:gd name="connsiteX4" fmla="*/ 1238808 w 1429864"/>
              <a:gd name="connsiteY4" fmla="*/ 1668780 h 3388043"/>
              <a:gd name="connsiteX5" fmla="*/ 713028 w 1429864"/>
              <a:gd name="connsiteY5" fmla="*/ 906780 h 3388043"/>
              <a:gd name="connsiteX6" fmla="*/ 225348 w 1429864"/>
              <a:gd name="connsiteY6" fmla="*/ 784860 h 3388043"/>
              <a:gd name="connsiteX7" fmla="*/ 50088 w 1429864"/>
              <a:gd name="connsiteY7" fmla="*/ 1059180 h 3388043"/>
              <a:gd name="connsiteX8" fmla="*/ 57708 w 1429864"/>
              <a:gd name="connsiteY8" fmla="*/ 2263140 h 3388043"/>
              <a:gd name="connsiteX9" fmla="*/ 702550 w 1429864"/>
              <a:gd name="connsiteY9" fmla="*/ 2424113 h 3388043"/>
              <a:gd name="connsiteX10" fmla="*/ 698741 w 1429864"/>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713028 w 1430920"/>
              <a:gd name="connsiteY5" fmla="*/ 906780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60641 w 1430920"/>
              <a:gd name="connsiteY5" fmla="*/ 10115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46353 w 1430920"/>
              <a:gd name="connsiteY5" fmla="*/ 10496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14544 w 1393396"/>
              <a:gd name="connsiteY0" fmla="*/ 0 h 3388043"/>
              <a:gd name="connsiteX1" fmla="*/ 644071 w 1393396"/>
              <a:gd name="connsiteY1" fmla="*/ 588645 h 3388043"/>
              <a:gd name="connsiteX2" fmla="*/ 1287962 w 1393396"/>
              <a:gd name="connsiteY2" fmla="*/ 807720 h 3388043"/>
              <a:gd name="connsiteX3" fmla="*/ 1383212 w 1393396"/>
              <a:gd name="connsiteY3" fmla="*/ 1424940 h 3388043"/>
              <a:gd name="connsiteX4" fmla="*/ 1186997 w 1393396"/>
              <a:gd name="connsiteY4" fmla="*/ 1678305 h 3388043"/>
              <a:gd name="connsiteX5" fmla="*/ 608829 w 1393396"/>
              <a:gd name="connsiteY5" fmla="*/ 1049655 h 3388043"/>
              <a:gd name="connsiteX6" fmla="*/ 187824 w 1393396"/>
              <a:gd name="connsiteY6" fmla="*/ 784860 h 3388043"/>
              <a:gd name="connsiteX7" fmla="*/ 12564 w 1393396"/>
              <a:gd name="connsiteY7" fmla="*/ 1059180 h 3388043"/>
              <a:gd name="connsiteX8" fmla="*/ 86859 w 1393396"/>
              <a:gd name="connsiteY8" fmla="*/ 2267903 h 3388043"/>
              <a:gd name="connsiteX9" fmla="*/ 665026 w 1393396"/>
              <a:gd name="connsiteY9" fmla="*/ 2424113 h 3388043"/>
              <a:gd name="connsiteX10" fmla="*/ 661217 w 1393396"/>
              <a:gd name="connsiteY10" fmla="*/ 3388043 h 3388043"/>
              <a:gd name="connsiteX0" fmla="*/ 598662 w 1377514"/>
              <a:gd name="connsiteY0" fmla="*/ 0 h 3388043"/>
              <a:gd name="connsiteX1" fmla="*/ 628189 w 1377514"/>
              <a:gd name="connsiteY1" fmla="*/ 588645 h 3388043"/>
              <a:gd name="connsiteX2" fmla="*/ 1272080 w 1377514"/>
              <a:gd name="connsiteY2" fmla="*/ 807720 h 3388043"/>
              <a:gd name="connsiteX3" fmla="*/ 1367330 w 1377514"/>
              <a:gd name="connsiteY3" fmla="*/ 1424940 h 3388043"/>
              <a:gd name="connsiteX4" fmla="*/ 1171115 w 1377514"/>
              <a:gd name="connsiteY4" fmla="*/ 1678305 h 3388043"/>
              <a:gd name="connsiteX5" fmla="*/ 592947 w 1377514"/>
              <a:gd name="connsiteY5" fmla="*/ 1049655 h 3388043"/>
              <a:gd name="connsiteX6" fmla="*/ 171942 w 1377514"/>
              <a:gd name="connsiteY6" fmla="*/ 784860 h 3388043"/>
              <a:gd name="connsiteX7" fmla="*/ 20494 w 1377514"/>
              <a:gd name="connsiteY7" fmla="*/ 1054417 h 3388043"/>
              <a:gd name="connsiteX8" fmla="*/ 70977 w 1377514"/>
              <a:gd name="connsiteY8" fmla="*/ 2267903 h 3388043"/>
              <a:gd name="connsiteX9" fmla="*/ 649144 w 1377514"/>
              <a:gd name="connsiteY9" fmla="*/ 2424113 h 3388043"/>
              <a:gd name="connsiteX10" fmla="*/ 645335 w 1377514"/>
              <a:gd name="connsiteY10" fmla="*/ 3388043 h 3388043"/>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2865756"/>
              <a:gd name="connsiteX1" fmla="*/ 628189 w 1377514"/>
              <a:gd name="connsiteY1" fmla="*/ 588645 h 2865756"/>
              <a:gd name="connsiteX2" fmla="*/ 1272080 w 1377514"/>
              <a:gd name="connsiteY2" fmla="*/ 807720 h 2865756"/>
              <a:gd name="connsiteX3" fmla="*/ 1367330 w 1377514"/>
              <a:gd name="connsiteY3" fmla="*/ 1424940 h 2865756"/>
              <a:gd name="connsiteX4" fmla="*/ 1171115 w 1377514"/>
              <a:gd name="connsiteY4" fmla="*/ 1678305 h 2865756"/>
              <a:gd name="connsiteX5" fmla="*/ 592947 w 1377514"/>
              <a:gd name="connsiteY5" fmla="*/ 1049655 h 2865756"/>
              <a:gd name="connsiteX6" fmla="*/ 171942 w 1377514"/>
              <a:gd name="connsiteY6" fmla="*/ 784860 h 2865756"/>
              <a:gd name="connsiteX7" fmla="*/ 20494 w 1377514"/>
              <a:gd name="connsiteY7" fmla="*/ 1054417 h 2865756"/>
              <a:gd name="connsiteX8" fmla="*/ 70977 w 1377514"/>
              <a:gd name="connsiteY8" fmla="*/ 2267903 h 2865756"/>
              <a:gd name="connsiteX9" fmla="*/ 649144 w 1377514"/>
              <a:gd name="connsiteY9" fmla="*/ 2424113 h 2865756"/>
              <a:gd name="connsiteX10" fmla="*/ 445309 w 1377514"/>
              <a:gd name="connsiteY10" fmla="*/ 2865756 h 2865756"/>
              <a:gd name="connsiteX0" fmla="*/ 588605 w 1367457"/>
              <a:gd name="connsiteY0" fmla="*/ 0 h 2865756"/>
              <a:gd name="connsiteX1" fmla="*/ 618132 w 1367457"/>
              <a:gd name="connsiteY1" fmla="*/ 588645 h 2865756"/>
              <a:gd name="connsiteX2" fmla="*/ 1262023 w 1367457"/>
              <a:gd name="connsiteY2" fmla="*/ 807720 h 2865756"/>
              <a:gd name="connsiteX3" fmla="*/ 1357273 w 1367457"/>
              <a:gd name="connsiteY3" fmla="*/ 1424940 h 2865756"/>
              <a:gd name="connsiteX4" fmla="*/ 1161058 w 1367457"/>
              <a:gd name="connsiteY4" fmla="*/ 1678305 h 2865756"/>
              <a:gd name="connsiteX5" fmla="*/ 582890 w 1367457"/>
              <a:gd name="connsiteY5" fmla="*/ 1049655 h 2865756"/>
              <a:gd name="connsiteX6" fmla="*/ 161885 w 1367457"/>
              <a:gd name="connsiteY6" fmla="*/ 784860 h 2865756"/>
              <a:gd name="connsiteX7" fmla="*/ 10437 w 1367457"/>
              <a:gd name="connsiteY7" fmla="*/ 1054417 h 2865756"/>
              <a:gd name="connsiteX8" fmla="*/ 60920 w 1367457"/>
              <a:gd name="connsiteY8" fmla="*/ 2267903 h 2865756"/>
              <a:gd name="connsiteX9" fmla="*/ 442237 w 1367457"/>
              <a:gd name="connsiteY9" fmla="*/ 2455863 h 2865756"/>
              <a:gd name="connsiteX10" fmla="*/ 435252 w 1367457"/>
              <a:gd name="connsiteY10" fmla="*/ 2865756 h 2865756"/>
              <a:gd name="connsiteX0" fmla="*/ 493355 w 1367457"/>
              <a:gd name="connsiteY0" fmla="*/ 0 h 2573656"/>
              <a:gd name="connsiteX1" fmla="*/ 618132 w 1367457"/>
              <a:gd name="connsiteY1" fmla="*/ 296545 h 2573656"/>
              <a:gd name="connsiteX2" fmla="*/ 1262023 w 1367457"/>
              <a:gd name="connsiteY2" fmla="*/ 515620 h 2573656"/>
              <a:gd name="connsiteX3" fmla="*/ 1357273 w 1367457"/>
              <a:gd name="connsiteY3" fmla="*/ 1132840 h 2573656"/>
              <a:gd name="connsiteX4" fmla="*/ 1161058 w 1367457"/>
              <a:gd name="connsiteY4" fmla="*/ 1386205 h 2573656"/>
              <a:gd name="connsiteX5" fmla="*/ 582890 w 1367457"/>
              <a:gd name="connsiteY5" fmla="*/ 757555 h 2573656"/>
              <a:gd name="connsiteX6" fmla="*/ 161885 w 1367457"/>
              <a:gd name="connsiteY6" fmla="*/ 492760 h 2573656"/>
              <a:gd name="connsiteX7" fmla="*/ 10437 w 1367457"/>
              <a:gd name="connsiteY7" fmla="*/ 762317 h 2573656"/>
              <a:gd name="connsiteX8" fmla="*/ 60920 w 1367457"/>
              <a:gd name="connsiteY8" fmla="*/ 1975803 h 2573656"/>
              <a:gd name="connsiteX9" fmla="*/ 442237 w 1367457"/>
              <a:gd name="connsiteY9" fmla="*/ 2163763 h 2573656"/>
              <a:gd name="connsiteX10" fmla="*/ 435252 w 1367457"/>
              <a:gd name="connsiteY10" fmla="*/ 2573656 h 2573656"/>
              <a:gd name="connsiteX0" fmla="*/ 492127 w 1366229"/>
              <a:gd name="connsiteY0" fmla="*/ 0 h 2573656"/>
              <a:gd name="connsiteX1" fmla="*/ 616904 w 1366229"/>
              <a:gd name="connsiteY1" fmla="*/ 296545 h 2573656"/>
              <a:gd name="connsiteX2" fmla="*/ 1260795 w 1366229"/>
              <a:gd name="connsiteY2" fmla="*/ 515620 h 2573656"/>
              <a:gd name="connsiteX3" fmla="*/ 1356045 w 1366229"/>
              <a:gd name="connsiteY3" fmla="*/ 1132840 h 2573656"/>
              <a:gd name="connsiteX4" fmla="*/ 1159830 w 1366229"/>
              <a:gd name="connsiteY4" fmla="*/ 1386205 h 2573656"/>
              <a:gd name="connsiteX5" fmla="*/ 581662 w 1366229"/>
              <a:gd name="connsiteY5" fmla="*/ 757555 h 2573656"/>
              <a:gd name="connsiteX6" fmla="*/ 160657 w 1366229"/>
              <a:gd name="connsiteY6" fmla="*/ 492760 h 2573656"/>
              <a:gd name="connsiteX7" fmla="*/ 9209 w 1366229"/>
              <a:gd name="connsiteY7" fmla="*/ 762317 h 2573656"/>
              <a:gd name="connsiteX8" fmla="*/ 59692 w 1366229"/>
              <a:gd name="connsiteY8" fmla="*/ 1975803 h 2573656"/>
              <a:gd name="connsiteX9" fmla="*/ 409259 w 1366229"/>
              <a:gd name="connsiteY9" fmla="*/ 2239963 h 2573656"/>
              <a:gd name="connsiteX10" fmla="*/ 434024 w 1366229"/>
              <a:gd name="connsiteY10" fmla="*/ 2573656 h 2573656"/>
              <a:gd name="connsiteX0" fmla="*/ 492127 w 1359144"/>
              <a:gd name="connsiteY0" fmla="*/ 0 h 2573656"/>
              <a:gd name="connsiteX1" fmla="*/ 1010604 w 1359144"/>
              <a:gd name="connsiteY1" fmla="*/ 315595 h 2573656"/>
              <a:gd name="connsiteX2" fmla="*/ 1260795 w 1359144"/>
              <a:gd name="connsiteY2" fmla="*/ 515620 h 2573656"/>
              <a:gd name="connsiteX3" fmla="*/ 1356045 w 1359144"/>
              <a:gd name="connsiteY3" fmla="*/ 1132840 h 2573656"/>
              <a:gd name="connsiteX4" fmla="*/ 1159830 w 1359144"/>
              <a:gd name="connsiteY4" fmla="*/ 1386205 h 2573656"/>
              <a:gd name="connsiteX5" fmla="*/ 581662 w 1359144"/>
              <a:gd name="connsiteY5" fmla="*/ 757555 h 2573656"/>
              <a:gd name="connsiteX6" fmla="*/ 160657 w 1359144"/>
              <a:gd name="connsiteY6" fmla="*/ 492760 h 2573656"/>
              <a:gd name="connsiteX7" fmla="*/ 9209 w 1359144"/>
              <a:gd name="connsiteY7" fmla="*/ 762317 h 2573656"/>
              <a:gd name="connsiteX8" fmla="*/ 59692 w 1359144"/>
              <a:gd name="connsiteY8" fmla="*/ 1975803 h 2573656"/>
              <a:gd name="connsiteX9" fmla="*/ 409259 w 1359144"/>
              <a:gd name="connsiteY9" fmla="*/ 2239963 h 2573656"/>
              <a:gd name="connsiteX10" fmla="*/ 434024 w 1359144"/>
              <a:gd name="connsiteY10" fmla="*/ 2573656 h 2573656"/>
              <a:gd name="connsiteX0" fmla="*/ 1006477 w 1359144"/>
              <a:gd name="connsiteY0" fmla="*/ 0 h 2338706"/>
              <a:gd name="connsiteX1" fmla="*/ 1010604 w 1359144"/>
              <a:gd name="connsiteY1" fmla="*/ 80645 h 2338706"/>
              <a:gd name="connsiteX2" fmla="*/ 1260795 w 1359144"/>
              <a:gd name="connsiteY2" fmla="*/ 280670 h 2338706"/>
              <a:gd name="connsiteX3" fmla="*/ 1356045 w 1359144"/>
              <a:gd name="connsiteY3" fmla="*/ 897890 h 2338706"/>
              <a:gd name="connsiteX4" fmla="*/ 1159830 w 1359144"/>
              <a:gd name="connsiteY4" fmla="*/ 1151255 h 2338706"/>
              <a:gd name="connsiteX5" fmla="*/ 581662 w 1359144"/>
              <a:gd name="connsiteY5" fmla="*/ 522605 h 2338706"/>
              <a:gd name="connsiteX6" fmla="*/ 160657 w 1359144"/>
              <a:gd name="connsiteY6" fmla="*/ 257810 h 2338706"/>
              <a:gd name="connsiteX7" fmla="*/ 9209 w 1359144"/>
              <a:gd name="connsiteY7" fmla="*/ 527367 h 2338706"/>
              <a:gd name="connsiteX8" fmla="*/ 59692 w 1359144"/>
              <a:gd name="connsiteY8" fmla="*/ 1740853 h 2338706"/>
              <a:gd name="connsiteX9" fmla="*/ 409259 w 1359144"/>
              <a:gd name="connsiteY9" fmla="*/ 2005013 h 2338706"/>
              <a:gd name="connsiteX10" fmla="*/ 434024 w 1359144"/>
              <a:gd name="connsiteY10" fmla="*/ 2338706 h 2338706"/>
              <a:gd name="connsiteX0" fmla="*/ 1006477 w 1358565"/>
              <a:gd name="connsiteY0" fmla="*/ 0 h 2338706"/>
              <a:gd name="connsiteX1" fmla="*/ 1112204 w 1358565"/>
              <a:gd name="connsiteY1" fmla="*/ 99695 h 2338706"/>
              <a:gd name="connsiteX2" fmla="*/ 1260795 w 1358565"/>
              <a:gd name="connsiteY2" fmla="*/ 280670 h 2338706"/>
              <a:gd name="connsiteX3" fmla="*/ 1356045 w 1358565"/>
              <a:gd name="connsiteY3" fmla="*/ 897890 h 2338706"/>
              <a:gd name="connsiteX4" fmla="*/ 1159830 w 1358565"/>
              <a:gd name="connsiteY4" fmla="*/ 1151255 h 2338706"/>
              <a:gd name="connsiteX5" fmla="*/ 581662 w 1358565"/>
              <a:gd name="connsiteY5" fmla="*/ 522605 h 2338706"/>
              <a:gd name="connsiteX6" fmla="*/ 160657 w 1358565"/>
              <a:gd name="connsiteY6" fmla="*/ 257810 h 2338706"/>
              <a:gd name="connsiteX7" fmla="*/ 9209 w 1358565"/>
              <a:gd name="connsiteY7" fmla="*/ 527367 h 2338706"/>
              <a:gd name="connsiteX8" fmla="*/ 59692 w 1358565"/>
              <a:gd name="connsiteY8" fmla="*/ 1740853 h 2338706"/>
              <a:gd name="connsiteX9" fmla="*/ 409259 w 1358565"/>
              <a:gd name="connsiteY9" fmla="*/ 2005013 h 2338706"/>
              <a:gd name="connsiteX10" fmla="*/ 434024 w 1358565"/>
              <a:gd name="connsiteY10" fmla="*/ 2338706 h 2338706"/>
              <a:gd name="connsiteX0" fmla="*/ 1006477 w 1358296"/>
              <a:gd name="connsiteY0" fmla="*/ 0 h 2338706"/>
              <a:gd name="connsiteX1" fmla="*/ 1175704 w 1358296"/>
              <a:gd name="connsiteY1" fmla="*/ 201295 h 2338706"/>
              <a:gd name="connsiteX2" fmla="*/ 1260795 w 1358296"/>
              <a:gd name="connsiteY2" fmla="*/ 280670 h 2338706"/>
              <a:gd name="connsiteX3" fmla="*/ 1356045 w 1358296"/>
              <a:gd name="connsiteY3" fmla="*/ 897890 h 2338706"/>
              <a:gd name="connsiteX4" fmla="*/ 1159830 w 1358296"/>
              <a:gd name="connsiteY4" fmla="*/ 1151255 h 2338706"/>
              <a:gd name="connsiteX5" fmla="*/ 581662 w 1358296"/>
              <a:gd name="connsiteY5" fmla="*/ 522605 h 2338706"/>
              <a:gd name="connsiteX6" fmla="*/ 160657 w 1358296"/>
              <a:gd name="connsiteY6" fmla="*/ 257810 h 2338706"/>
              <a:gd name="connsiteX7" fmla="*/ 9209 w 1358296"/>
              <a:gd name="connsiteY7" fmla="*/ 527367 h 2338706"/>
              <a:gd name="connsiteX8" fmla="*/ 59692 w 1358296"/>
              <a:gd name="connsiteY8" fmla="*/ 1740853 h 2338706"/>
              <a:gd name="connsiteX9" fmla="*/ 409259 w 1358296"/>
              <a:gd name="connsiteY9" fmla="*/ 2005013 h 2338706"/>
              <a:gd name="connsiteX10" fmla="*/ 434024 w 1358296"/>
              <a:gd name="connsiteY10" fmla="*/ 2338706 h 2338706"/>
              <a:gd name="connsiteX0" fmla="*/ 1006477 w 1359173"/>
              <a:gd name="connsiteY0" fmla="*/ 0 h 2338706"/>
              <a:gd name="connsiteX1" fmla="*/ 1260795 w 1359173"/>
              <a:gd name="connsiteY1" fmla="*/ 280670 h 2338706"/>
              <a:gd name="connsiteX2" fmla="*/ 1356045 w 1359173"/>
              <a:gd name="connsiteY2" fmla="*/ 897890 h 2338706"/>
              <a:gd name="connsiteX3" fmla="*/ 1159830 w 1359173"/>
              <a:gd name="connsiteY3" fmla="*/ 1151255 h 2338706"/>
              <a:gd name="connsiteX4" fmla="*/ 581662 w 1359173"/>
              <a:gd name="connsiteY4" fmla="*/ 522605 h 2338706"/>
              <a:gd name="connsiteX5" fmla="*/ 160657 w 1359173"/>
              <a:gd name="connsiteY5" fmla="*/ 257810 h 2338706"/>
              <a:gd name="connsiteX6" fmla="*/ 9209 w 1359173"/>
              <a:gd name="connsiteY6" fmla="*/ 527367 h 2338706"/>
              <a:gd name="connsiteX7" fmla="*/ 59692 w 1359173"/>
              <a:gd name="connsiteY7" fmla="*/ 1740853 h 2338706"/>
              <a:gd name="connsiteX8" fmla="*/ 409259 w 1359173"/>
              <a:gd name="connsiteY8" fmla="*/ 2005013 h 2338706"/>
              <a:gd name="connsiteX9" fmla="*/ 434024 w 1359173"/>
              <a:gd name="connsiteY9" fmla="*/ 2338706 h 233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9173" h="2338706">
                <a:moveTo>
                  <a:pt x="1006477" y="0"/>
                </a:moveTo>
                <a:cubicBezTo>
                  <a:pt x="1059460" y="58473"/>
                  <a:pt x="1202534" y="131022"/>
                  <a:pt x="1260795" y="280670"/>
                </a:cubicBezTo>
                <a:cubicBezTo>
                  <a:pt x="1319056" y="430318"/>
                  <a:pt x="1372872" y="752793"/>
                  <a:pt x="1356045" y="897890"/>
                </a:cubicBezTo>
                <a:cubicBezTo>
                  <a:pt x="1339218" y="1042987"/>
                  <a:pt x="1288894" y="1213803"/>
                  <a:pt x="1159830" y="1151255"/>
                </a:cubicBezTo>
                <a:cubicBezTo>
                  <a:pt x="1030766" y="1088707"/>
                  <a:pt x="748191" y="671512"/>
                  <a:pt x="581662" y="522605"/>
                </a:cubicBezTo>
                <a:cubicBezTo>
                  <a:pt x="415133" y="373698"/>
                  <a:pt x="256066" y="257016"/>
                  <a:pt x="160657" y="257810"/>
                </a:cubicBezTo>
                <a:cubicBezTo>
                  <a:pt x="65248" y="258604"/>
                  <a:pt x="26036" y="280193"/>
                  <a:pt x="9209" y="527367"/>
                </a:cubicBezTo>
                <a:cubicBezTo>
                  <a:pt x="-7618" y="774541"/>
                  <a:pt x="-6983" y="1494579"/>
                  <a:pt x="59692" y="1740853"/>
                </a:cubicBezTo>
                <a:cubicBezTo>
                  <a:pt x="126367" y="1987127"/>
                  <a:pt x="346870" y="1905371"/>
                  <a:pt x="409259" y="2005013"/>
                </a:cubicBezTo>
                <a:cubicBezTo>
                  <a:pt x="471648" y="2104655"/>
                  <a:pt x="430214" y="2224088"/>
                  <a:pt x="434024" y="233870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Shape 20">
            <a:extLst>
              <a:ext uri="{FF2B5EF4-FFF2-40B4-BE49-F238E27FC236}">
                <a16:creationId xmlns:a16="http://schemas.microsoft.com/office/drawing/2014/main" id="{B8B06EFA-6F28-4330-833F-77FA60BF69A4}"/>
              </a:ext>
            </a:extLst>
          </p:cNvPr>
          <p:cNvSpPr/>
          <p:nvPr/>
        </p:nvSpPr>
        <p:spPr>
          <a:xfrm>
            <a:off x="1712283" y="2605088"/>
            <a:ext cx="1398096" cy="2362200"/>
          </a:xfrm>
          <a:custGeom>
            <a:avLst/>
            <a:gdLst>
              <a:gd name="connsiteX0" fmla="*/ 630868 w 1419855"/>
              <a:gd name="connsiteY0" fmla="*/ 0 h 3327400"/>
              <a:gd name="connsiteX1" fmla="*/ 611818 w 1419855"/>
              <a:gd name="connsiteY1" fmla="*/ 628650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419855"/>
              <a:gd name="connsiteY0" fmla="*/ 0 h 3327400"/>
              <a:gd name="connsiteX1" fmla="*/ 664205 w 1419855"/>
              <a:gd name="connsiteY1" fmla="*/ 642937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50018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664205 w 1397743"/>
              <a:gd name="connsiteY9" fmla="*/ 2516187 h 3327400"/>
              <a:gd name="connsiteX10" fmla="*/ 599118 w 1397743"/>
              <a:gd name="connsiteY10" fmla="*/ 3327400 h 3327400"/>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664205 w 1397743"/>
              <a:gd name="connsiteY9" fmla="*/ 25161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80055 w 1397743"/>
              <a:gd name="connsiteY9" fmla="*/ 25669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35605 w 1397743"/>
              <a:gd name="connsiteY9" fmla="*/ 2573337 h 2890837"/>
              <a:gd name="connsiteX10" fmla="*/ 562605 w 1397743"/>
              <a:gd name="connsiteY10" fmla="*/ 2890837 h 2890837"/>
              <a:gd name="connsiteX0" fmla="*/ 618168 w 1397743"/>
              <a:gd name="connsiteY0" fmla="*/ 0 h 2547937"/>
              <a:gd name="connsiteX1" fmla="*/ 664205 w 1397743"/>
              <a:gd name="connsiteY1" fmla="*/ 30003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618168 w 1397743"/>
              <a:gd name="connsiteY0" fmla="*/ 0 h 2547937"/>
              <a:gd name="connsiteX1" fmla="*/ 740405 w 1397743"/>
              <a:gd name="connsiteY1" fmla="*/ 30638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740405 w 1397743"/>
              <a:gd name="connsiteY0" fmla="*/ 0 h 2241550"/>
              <a:gd name="connsiteX1" fmla="*/ 1113468 w 1397743"/>
              <a:gd name="connsiteY1" fmla="*/ 169863 h 2241550"/>
              <a:gd name="connsiteX2" fmla="*/ 1380168 w 1397743"/>
              <a:gd name="connsiteY2" fmla="*/ 392113 h 2241550"/>
              <a:gd name="connsiteX3" fmla="*/ 1281743 w 1397743"/>
              <a:gd name="connsiteY3" fmla="*/ 793750 h 2241550"/>
              <a:gd name="connsiteX4" fmla="*/ 554668 w 1397743"/>
              <a:gd name="connsiteY4" fmla="*/ 150813 h 2241550"/>
              <a:gd name="connsiteX5" fmla="*/ 72068 w 1397743"/>
              <a:gd name="connsiteY5" fmla="*/ 163513 h 2241550"/>
              <a:gd name="connsiteX6" fmla="*/ 8568 w 1397743"/>
              <a:gd name="connsiteY6" fmla="*/ 1160463 h 2241550"/>
              <a:gd name="connsiteX7" fmla="*/ 135568 w 1397743"/>
              <a:gd name="connsiteY7" fmla="*/ 1770063 h 2241550"/>
              <a:gd name="connsiteX8" fmla="*/ 435605 w 1397743"/>
              <a:gd name="connsiteY8" fmla="*/ 1924050 h 2241550"/>
              <a:gd name="connsiteX9" fmla="*/ 562605 w 1397743"/>
              <a:gd name="connsiteY9" fmla="*/ 2241550 h 2241550"/>
              <a:gd name="connsiteX0" fmla="*/ 1108705 w 1397743"/>
              <a:gd name="connsiteY0" fmla="*/ 0 h 2362200"/>
              <a:gd name="connsiteX1" fmla="*/ 1113468 w 1397743"/>
              <a:gd name="connsiteY1" fmla="*/ 290513 h 2362200"/>
              <a:gd name="connsiteX2" fmla="*/ 1380168 w 1397743"/>
              <a:gd name="connsiteY2" fmla="*/ 512763 h 2362200"/>
              <a:gd name="connsiteX3" fmla="*/ 1281743 w 1397743"/>
              <a:gd name="connsiteY3" fmla="*/ 914400 h 2362200"/>
              <a:gd name="connsiteX4" fmla="*/ 554668 w 1397743"/>
              <a:gd name="connsiteY4" fmla="*/ 271463 h 2362200"/>
              <a:gd name="connsiteX5" fmla="*/ 72068 w 1397743"/>
              <a:gd name="connsiteY5" fmla="*/ 284163 h 2362200"/>
              <a:gd name="connsiteX6" fmla="*/ 8568 w 1397743"/>
              <a:gd name="connsiteY6" fmla="*/ 1281113 h 2362200"/>
              <a:gd name="connsiteX7" fmla="*/ 135568 w 1397743"/>
              <a:gd name="connsiteY7" fmla="*/ 1890713 h 2362200"/>
              <a:gd name="connsiteX8" fmla="*/ 435605 w 1397743"/>
              <a:gd name="connsiteY8" fmla="*/ 2044700 h 2362200"/>
              <a:gd name="connsiteX9" fmla="*/ 562605 w 1397743"/>
              <a:gd name="connsiteY9" fmla="*/ 2362200 h 2362200"/>
              <a:gd name="connsiteX0" fmla="*/ 1108705 w 1398096"/>
              <a:gd name="connsiteY0" fmla="*/ 0 h 2362200"/>
              <a:gd name="connsiteX1" fmla="*/ 1380168 w 1398096"/>
              <a:gd name="connsiteY1" fmla="*/ 512763 h 2362200"/>
              <a:gd name="connsiteX2" fmla="*/ 1281743 w 1398096"/>
              <a:gd name="connsiteY2" fmla="*/ 914400 h 2362200"/>
              <a:gd name="connsiteX3" fmla="*/ 554668 w 1398096"/>
              <a:gd name="connsiteY3" fmla="*/ 271463 h 2362200"/>
              <a:gd name="connsiteX4" fmla="*/ 72068 w 1398096"/>
              <a:gd name="connsiteY4" fmla="*/ 284163 h 2362200"/>
              <a:gd name="connsiteX5" fmla="*/ 8568 w 1398096"/>
              <a:gd name="connsiteY5" fmla="*/ 1281113 h 2362200"/>
              <a:gd name="connsiteX6" fmla="*/ 135568 w 1398096"/>
              <a:gd name="connsiteY6" fmla="*/ 1890713 h 2362200"/>
              <a:gd name="connsiteX7" fmla="*/ 435605 w 1398096"/>
              <a:gd name="connsiteY7" fmla="*/ 2044700 h 2362200"/>
              <a:gd name="connsiteX8" fmla="*/ 562605 w 1398096"/>
              <a:gd name="connsiteY8" fmla="*/ 236220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096" h="2362200">
                <a:moveTo>
                  <a:pt x="1108705" y="0"/>
                </a:moveTo>
                <a:cubicBezTo>
                  <a:pt x="1165260" y="106826"/>
                  <a:pt x="1351328" y="360363"/>
                  <a:pt x="1380168" y="512763"/>
                </a:cubicBezTo>
                <a:cubicBezTo>
                  <a:pt x="1409008" y="665163"/>
                  <a:pt x="1419326" y="954617"/>
                  <a:pt x="1281743" y="914400"/>
                </a:cubicBezTo>
                <a:cubicBezTo>
                  <a:pt x="1144160" y="874183"/>
                  <a:pt x="756281" y="376503"/>
                  <a:pt x="554668" y="271463"/>
                </a:cubicBezTo>
                <a:cubicBezTo>
                  <a:pt x="353055" y="166423"/>
                  <a:pt x="163085" y="115888"/>
                  <a:pt x="72068" y="284163"/>
                </a:cubicBezTo>
                <a:cubicBezTo>
                  <a:pt x="-18949" y="452438"/>
                  <a:pt x="-2015" y="1013355"/>
                  <a:pt x="8568" y="1281113"/>
                </a:cubicBezTo>
                <a:cubicBezTo>
                  <a:pt x="19151" y="1548871"/>
                  <a:pt x="64395" y="1763449"/>
                  <a:pt x="135568" y="1890713"/>
                </a:cubicBezTo>
                <a:cubicBezTo>
                  <a:pt x="206741" y="2017978"/>
                  <a:pt x="364432" y="1966119"/>
                  <a:pt x="435605" y="2044700"/>
                </a:cubicBezTo>
                <a:cubicBezTo>
                  <a:pt x="506778" y="2123281"/>
                  <a:pt x="577422" y="2217737"/>
                  <a:pt x="562605" y="23622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Shape 21">
            <a:extLst>
              <a:ext uri="{FF2B5EF4-FFF2-40B4-BE49-F238E27FC236}">
                <a16:creationId xmlns:a16="http://schemas.microsoft.com/office/drawing/2014/main" id="{9B74D256-0E7B-4E22-AFD6-181852082D10}"/>
              </a:ext>
            </a:extLst>
          </p:cNvPr>
          <p:cNvSpPr/>
          <p:nvPr/>
        </p:nvSpPr>
        <p:spPr>
          <a:xfrm>
            <a:off x="1568827" y="2640490"/>
            <a:ext cx="1354435" cy="2331357"/>
          </a:xfrm>
          <a:custGeom>
            <a:avLst/>
            <a:gdLst>
              <a:gd name="connsiteX0" fmla="*/ 681552 w 1537619"/>
              <a:gd name="connsiteY0" fmla="*/ 0 h 3329340"/>
              <a:gd name="connsiteX1" fmla="*/ 681552 w 1537619"/>
              <a:gd name="connsiteY1" fmla="*/ 601980 h 3329340"/>
              <a:gd name="connsiteX2" fmla="*/ 1428312 w 1537619"/>
              <a:gd name="connsiteY2" fmla="*/ 1036320 h 3329340"/>
              <a:gd name="connsiteX3" fmla="*/ 1443552 w 1537619"/>
              <a:gd name="connsiteY3" fmla="*/ 1211580 h 3329340"/>
              <a:gd name="connsiteX4" fmla="*/ 574872 w 1537619"/>
              <a:gd name="connsiteY4" fmla="*/ 617220 h 3329340"/>
              <a:gd name="connsiteX5" fmla="*/ 41472 w 1537619"/>
              <a:gd name="connsiteY5" fmla="*/ 815340 h 3329340"/>
              <a:gd name="connsiteX6" fmla="*/ 102432 w 1537619"/>
              <a:gd name="connsiteY6" fmla="*/ 2354580 h 3329340"/>
              <a:gd name="connsiteX7" fmla="*/ 635832 w 1537619"/>
              <a:gd name="connsiteY7" fmla="*/ 2545080 h 3329340"/>
              <a:gd name="connsiteX8" fmla="*/ 696792 w 1537619"/>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10128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75400 w 1499157"/>
              <a:gd name="connsiteY0" fmla="*/ 0 h 3329340"/>
              <a:gd name="connsiteX1" fmla="*/ 713499 w 1499157"/>
              <a:gd name="connsiteY1" fmla="*/ 621030 h 3329340"/>
              <a:gd name="connsiteX2" fmla="*/ 1393584 w 1499157"/>
              <a:gd name="connsiteY2" fmla="*/ 1036320 h 3329340"/>
              <a:gd name="connsiteX3" fmla="*/ 1408824 w 1499157"/>
              <a:gd name="connsiteY3" fmla="*/ 1211580 h 3329340"/>
              <a:gd name="connsiteX4" fmla="*/ 540144 w 1499157"/>
              <a:gd name="connsiteY4" fmla="*/ 617220 h 3329340"/>
              <a:gd name="connsiteX5" fmla="*/ 59132 w 1499157"/>
              <a:gd name="connsiteY5" fmla="*/ 929640 h 3329340"/>
              <a:gd name="connsiteX6" fmla="*/ 67704 w 1499157"/>
              <a:gd name="connsiteY6" fmla="*/ 2354580 h 3329340"/>
              <a:gd name="connsiteX7" fmla="*/ 601104 w 1499157"/>
              <a:gd name="connsiteY7" fmla="*/ 2545080 h 3329340"/>
              <a:gd name="connsiteX8" fmla="*/ 662064 w 1499157"/>
              <a:gd name="connsiteY8" fmla="*/ 3314700 h 3329340"/>
              <a:gd name="connsiteX0" fmla="*/ 676576 w 1500333"/>
              <a:gd name="connsiteY0" fmla="*/ 0 h 3330323"/>
              <a:gd name="connsiteX1" fmla="*/ 714675 w 1500333"/>
              <a:gd name="connsiteY1" fmla="*/ 621030 h 3330323"/>
              <a:gd name="connsiteX2" fmla="*/ 1394760 w 1500333"/>
              <a:gd name="connsiteY2" fmla="*/ 1036320 h 3330323"/>
              <a:gd name="connsiteX3" fmla="*/ 1410000 w 1500333"/>
              <a:gd name="connsiteY3" fmla="*/ 1211580 h 3330323"/>
              <a:gd name="connsiteX4" fmla="*/ 541320 w 1500333"/>
              <a:gd name="connsiteY4" fmla="*/ 617220 h 3330323"/>
              <a:gd name="connsiteX5" fmla="*/ 60308 w 1500333"/>
              <a:gd name="connsiteY5" fmla="*/ 929640 h 3330323"/>
              <a:gd name="connsiteX6" fmla="*/ 68880 w 1500333"/>
              <a:gd name="connsiteY6" fmla="*/ 2354580 h 3330323"/>
              <a:gd name="connsiteX7" fmla="*/ 621330 w 1500333"/>
              <a:gd name="connsiteY7" fmla="*/ 2597467 h 3330323"/>
              <a:gd name="connsiteX8" fmla="*/ 663240 w 1500333"/>
              <a:gd name="connsiteY8" fmla="*/ 3314700 h 3330323"/>
              <a:gd name="connsiteX0" fmla="*/ 676576 w 1500333"/>
              <a:gd name="connsiteY0" fmla="*/ 0 h 3349060"/>
              <a:gd name="connsiteX1" fmla="*/ 714675 w 1500333"/>
              <a:gd name="connsiteY1" fmla="*/ 621030 h 3349060"/>
              <a:gd name="connsiteX2" fmla="*/ 1394760 w 1500333"/>
              <a:gd name="connsiteY2" fmla="*/ 1036320 h 3349060"/>
              <a:gd name="connsiteX3" fmla="*/ 1410000 w 1500333"/>
              <a:gd name="connsiteY3" fmla="*/ 1211580 h 3349060"/>
              <a:gd name="connsiteX4" fmla="*/ 541320 w 1500333"/>
              <a:gd name="connsiteY4" fmla="*/ 617220 h 3349060"/>
              <a:gd name="connsiteX5" fmla="*/ 60308 w 1500333"/>
              <a:gd name="connsiteY5" fmla="*/ 929640 h 3349060"/>
              <a:gd name="connsiteX6" fmla="*/ 68880 w 1500333"/>
              <a:gd name="connsiteY6" fmla="*/ 2354580 h 3349060"/>
              <a:gd name="connsiteX7" fmla="*/ 621330 w 1500333"/>
              <a:gd name="connsiteY7" fmla="*/ 2597467 h 3349060"/>
              <a:gd name="connsiteX8" fmla="*/ 663240 w 1500333"/>
              <a:gd name="connsiteY8" fmla="*/ 3333750 h 3349060"/>
              <a:gd name="connsiteX0" fmla="*/ 677168 w 1500925"/>
              <a:gd name="connsiteY0" fmla="*/ 0 h 3349931"/>
              <a:gd name="connsiteX1" fmla="*/ 715267 w 1500925"/>
              <a:gd name="connsiteY1" fmla="*/ 621030 h 3349931"/>
              <a:gd name="connsiteX2" fmla="*/ 1395352 w 1500925"/>
              <a:gd name="connsiteY2" fmla="*/ 1036320 h 3349931"/>
              <a:gd name="connsiteX3" fmla="*/ 1410592 w 1500925"/>
              <a:gd name="connsiteY3" fmla="*/ 1211580 h 3349931"/>
              <a:gd name="connsiteX4" fmla="*/ 541912 w 1500925"/>
              <a:gd name="connsiteY4" fmla="*/ 617220 h 3349931"/>
              <a:gd name="connsiteX5" fmla="*/ 60900 w 1500925"/>
              <a:gd name="connsiteY5" fmla="*/ 929640 h 3349931"/>
              <a:gd name="connsiteX6" fmla="*/ 69472 w 1500925"/>
              <a:gd name="connsiteY6" fmla="*/ 2354580 h 3349931"/>
              <a:gd name="connsiteX7" fmla="*/ 631447 w 1500925"/>
              <a:gd name="connsiteY7" fmla="*/ 2640330 h 3349931"/>
              <a:gd name="connsiteX8" fmla="*/ 663832 w 1500925"/>
              <a:gd name="connsiteY8" fmla="*/ 3333750 h 3349931"/>
              <a:gd name="connsiteX0" fmla="*/ 677168 w 1453422"/>
              <a:gd name="connsiteY0" fmla="*/ 0 h 3349931"/>
              <a:gd name="connsiteX1" fmla="*/ 715267 w 1453422"/>
              <a:gd name="connsiteY1" fmla="*/ 621030 h 3349931"/>
              <a:gd name="connsiteX2" fmla="*/ 1395352 w 1453422"/>
              <a:gd name="connsiteY2" fmla="*/ 1036320 h 3349931"/>
              <a:gd name="connsiteX3" fmla="*/ 1320105 w 1453422"/>
              <a:gd name="connsiteY3" fmla="*/ 1197292 h 3349931"/>
              <a:gd name="connsiteX4" fmla="*/ 541912 w 1453422"/>
              <a:gd name="connsiteY4" fmla="*/ 617220 h 3349931"/>
              <a:gd name="connsiteX5" fmla="*/ 60900 w 1453422"/>
              <a:gd name="connsiteY5" fmla="*/ 929640 h 3349931"/>
              <a:gd name="connsiteX6" fmla="*/ 69472 w 1453422"/>
              <a:gd name="connsiteY6" fmla="*/ 2354580 h 3349931"/>
              <a:gd name="connsiteX7" fmla="*/ 631447 w 1453422"/>
              <a:gd name="connsiteY7" fmla="*/ 2640330 h 3349931"/>
              <a:gd name="connsiteX8" fmla="*/ 663832 w 1453422"/>
              <a:gd name="connsiteY8" fmla="*/ 3333750 h 3349931"/>
              <a:gd name="connsiteX0" fmla="*/ 677168 w 1427806"/>
              <a:gd name="connsiteY0" fmla="*/ 0 h 3349931"/>
              <a:gd name="connsiteX1" fmla="*/ 715267 w 1427806"/>
              <a:gd name="connsiteY1" fmla="*/ 621030 h 3349931"/>
              <a:gd name="connsiteX2" fmla="*/ 1395352 w 1427806"/>
              <a:gd name="connsiteY2" fmla="*/ 1036320 h 3349931"/>
              <a:gd name="connsiteX3" fmla="*/ 1239143 w 1427806"/>
              <a:gd name="connsiteY3" fmla="*/ 1163954 h 3349931"/>
              <a:gd name="connsiteX4" fmla="*/ 541912 w 1427806"/>
              <a:gd name="connsiteY4" fmla="*/ 617220 h 3349931"/>
              <a:gd name="connsiteX5" fmla="*/ 60900 w 1427806"/>
              <a:gd name="connsiteY5" fmla="*/ 929640 h 3349931"/>
              <a:gd name="connsiteX6" fmla="*/ 69472 w 1427806"/>
              <a:gd name="connsiteY6" fmla="*/ 2354580 h 3349931"/>
              <a:gd name="connsiteX7" fmla="*/ 631447 w 1427806"/>
              <a:gd name="connsiteY7" fmla="*/ 2640330 h 3349931"/>
              <a:gd name="connsiteX8" fmla="*/ 663832 w 1427806"/>
              <a:gd name="connsiteY8" fmla="*/ 3333750 h 3349931"/>
              <a:gd name="connsiteX0" fmla="*/ 677168 w 1423609"/>
              <a:gd name="connsiteY0" fmla="*/ 0 h 3349931"/>
              <a:gd name="connsiteX1" fmla="*/ 715267 w 1423609"/>
              <a:gd name="connsiteY1" fmla="*/ 621030 h 3349931"/>
              <a:gd name="connsiteX2" fmla="*/ 1395352 w 1423609"/>
              <a:gd name="connsiteY2" fmla="*/ 1036320 h 3349931"/>
              <a:gd name="connsiteX3" fmla="*/ 1220093 w 1423609"/>
              <a:gd name="connsiteY3" fmla="*/ 1125854 h 3349931"/>
              <a:gd name="connsiteX4" fmla="*/ 541912 w 1423609"/>
              <a:gd name="connsiteY4" fmla="*/ 617220 h 3349931"/>
              <a:gd name="connsiteX5" fmla="*/ 60900 w 1423609"/>
              <a:gd name="connsiteY5" fmla="*/ 929640 h 3349931"/>
              <a:gd name="connsiteX6" fmla="*/ 69472 w 1423609"/>
              <a:gd name="connsiteY6" fmla="*/ 2354580 h 3349931"/>
              <a:gd name="connsiteX7" fmla="*/ 631447 w 1423609"/>
              <a:gd name="connsiteY7" fmla="*/ 2640330 h 3349931"/>
              <a:gd name="connsiteX8" fmla="*/ 663832 w 1423609"/>
              <a:gd name="connsiteY8" fmla="*/ 3333750 h 3349931"/>
              <a:gd name="connsiteX0" fmla="*/ 677168 w 1382712"/>
              <a:gd name="connsiteY0" fmla="*/ 0 h 3349931"/>
              <a:gd name="connsiteX1" fmla="*/ 715267 w 1382712"/>
              <a:gd name="connsiteY1" fmla="*/ 621030 h 3349931"/>
              <a:gd name="connsiteX2" fmla="*/ 1347727 w 1382712"/>
              <a:gd name="connsiteY2" fmla="*/ 1041082 h 3349931"/>
              <a:gd name="connsiteX3" fmla="*/ 1220093 w 1382712"/>
              <a:gd name="connsiteY3" fmla="*/ 1125854 h 3349931"/>
              <a:gd name="connsiteX4" fmla="*/ 541912 w 1382712"/>
              <a:gd name="connsiteY4" fmla="*/ 617220 h 3349931"/>
              <a:gd name="connsiteX5" fmla="*/ 60900 w 1382712"/>
              <a:gd name="connsiteY5" fmla="*/ 929640 h 3349931"/>
              <a:gd name="connsiteX6" fmla="*/ 69472 w 1382712"/>
              <a:gd name="connsiteY6" fmla="*/ 2354580 h 3349931"/>
              <a:gd name="connsiteX7" fmla="*/ 631447 w 1382712"/>
              <a:gd name="connsiteY7" fmla="*/ 2640330 h 3349931"/>
              <a:gd name="connsiteX8" fmla="*/ 663832 w 1382712"/>
              <a:gd name="connsiteY8" fmla="*/ 3333750 h 3349931"/>
              <a:gd name="connsiteX0" fmla="*/ 766068 w 1382712"/>
              <a:gd name="connsiteY0" fmla="*/ 0 h 3000681"/>
              <a:gd name="connsiteX1" fmla="*/ 715267 w 1382712"/>
              <a:gd name="connsiteY1" fmla="*/ 271780 h 3000681"/>
              <a:gd name="connsiteX2" fmla="*/ 1347727 w 1382712"/>
              <a:gd name="connsiteY2" fmla="*/ 691832 h 3000681"/>
              <a:gd name="connsiteX3" fmla="*/ 1220093 w 1382712"/>
              <a:gd name="connsiteY3" fmla="*/ 776604 h 3000681"/>
              <a:gd name="connsiteX4" fmla="*/ 541912 w 1382712"/>
              <a:gd name="connsiteY4" fmla="*/ 267970 h 3000681"/>
              <a:gd name="connsiteX5" fmla="*/ 60900 w 1382712"/>
              <a:gd name="connsiteY5" fmla="*/ 580390 h 3000681"/>
              <a:gd name="connsiteX6" fmla="*/ 69472 w 1382712"/>
              <a:gd name="connsiteY6" fmla="*/ 2005330 h 3000681"/>
              <a:gd name="connsiteX7" fmla="*/ 631447 w 1382712"/>
              <a:gd name="connsiteY7" fmla="*/ 2291080 h 3000681"/>
              <a:gd name="connsiteX8" fmla="*/ 663832 w 1382712"/>
              <a:gd name="connsiteY8" fmla="*/ 2984500 h 3000681"/>
              <a:gd name="connsiteX0" fmla="*/ 766068 w 1373018"/>
              <a:gd name="connsiteY0" fmla="*/ 0 h 3000681"/>
              <a:gd name="connsiteX1" fmla="*/ 848617 w 1373018"/>
              <a:gd name="connsiteY1" fmla="*/ 354330 h 3000681"/>
              <a:gd name="connsiteX2" fmla="*/ 1347727 w 1373018"/>
              <a:gd name="connsiteY2" fmla="*/ 691832 h 3000681"/>
              <a:gd name="connsiteX3" fmla="*/ 1220093 w 1373018"/>
              <a:gd name="connsiteY3" fmla="*/ 776604 h 3000681"/>
              <a:gd name="connsiteX4" fmla="*/ 541912 w 1373018"/>
              <a:gd name="connsiteY4" fmla="*/ 267970 h 3000681"/>
              <a:gd name="connsiteX5" fmla="*/ 60900 w 1373018"/>
              <a:gd name="connsiteY5" fmla="*/ 580390 h 3000681"/>
              <a:gd name="connsiteX6" fmla="*/ 69472 w 1373018"/>
              <a:gd name="connsiteY6" fmla="*/ 2005330 h 3000681"/>
              <a:gd name="connsiteX7" fmla="*/ 631447 w 1373018"/>
              <a:gd name="connsiteY7" fmla="*/ 2291080 h 3000681"/>
              <a:gd name="connsiteX8" fmla="*/ 663832 w 1373018"/>
              <a:gd name="connsiteY8" fmla="*/ 2984500 h 3000681"/>
              <a:gd name="connsiteX0" fmla="*/ 766068 w 1373018"/>
              <a:gd name="connsiteY0" fmla="*/ 0 h 2530906"/>
              <a:gd name="connsiteX1" fmla="*/ 848617 w 1373018"/>
              <a:gd name="connsiteY1" fmla="*/ 354330 h 2530906"/>
              <a:gd name="connsiteX2" fmla="*/ 1347727 w 1373018"/>
              <a:gd name="connsiteY2" fmla="*/ 691832 h 2530906"/>
              <a:gd name="connsiteX3" fmla="*/ 1220093 w 1373018"/>
              <a:gd name="connsiteY3" fmla="*/ 776604 h 2530906"/>
              <a:gd name="connsiteX4" fmla="*/ 541912 w 1373018"/>
              <a:gd name="connsiteY4" fmla="*/ 267970 h 2530906"/>
              <a:gd name="connsiteX5" fmla="*/ 60900 w 1373018"/>
              <a:gd name="connsiteY5" fmla="*/ 580390 h 2530906"/>
              <a:gd name="connsiteX6" fmla="*/ 69472 w 1373018"/>
              <a:gd name="connsiteY6" fmla="*/ 2005330 h 2530906"/>
              <a:gd name="connsiteX7" fmla="*/ 631447 w 1373018"/>
              <a:gd name="connsiteY7" fmla="*/ 2291080 h 2530906"/>
              <a:gd name="connsiteX8" fmla="*/ 714632 w 1373018"/>
              <a:gd name="connsiteY8" fmla="*/ 2495550 h 2530906"/>
              <a:gd name="connsiteX0" fmla="*/ 766068 w 1358992"/>
              <a:gd name="connsiteY0" fmla="*/ 0 h 2530906"/>
              <a:gd name="connsiteX1" fmla="*/ 1286767 w 1358992"/>
              <a:gd name="connsiteY1" fmla="*/ 220980 h 2530906"/>
              <a:gd name="connsiteX2" fmla="*/ 1347727 w 1358992"/>
              <a:gd name="connsiteY2" fmla="*/ 691832 h 2530906"/>
              <a:gd name="connsiteX3" fmla="*/ 1220093 w 1358992"/>
              <a:gd name="connsiteY3" fmla="*/ 776604 h 2530906"/>
              <a:gd name="connsiteX4" fmla="*/ 541912 w 1358992"/>
              <a:gd name="connsiteY4" fmla="*/ 267970 h 2530906"/>
              <a:gd name="connsiteX5" fmla="*/ 60900 w 1358992"/>
              <a:gd name="connsiteY5" fmla="*/ 580390 h 2530906"/>
              <a:gd name="connsiteX6" fmla="*/ 69472 w 1358992"/>
              <a:gd name="connsiteY6" fmla="*/ 2005330 h 2530906"/>
              <a:gd name="connsiteX7" fmla="*/ 631447 w 1358992"/>
              <a:gd name="connsiteY7" fmla="*/ 2291080 h 2530906"/>
              <a:gd name="connsiteX8" fmla="*/ 714632 w 1358992"/>
              <a:gd name="connsiteY8" fmla="*/ 2495550 h 2530906"/>
              <a:gd name="connsiteX0" fmla="*/ 1286767 w 1358992"/>
              <a:gd name="connsiteY0" fmla="*/ 0 h 2309926"/>
              <a:gd name="connsiteX1" fmla="*/ 1347727 w 1358992"/>
              <a:gd name="connsiteY1" fmla="*/ 470852 h 2309926"/>
              <a:gd name="connsiteX2" fmla="*/ 1220093 w 1358992"/>
              <a:gd name="connsiteY2" fmla="*/ 555624 h 2309926"/>
              <a:gd name="connsiteX3" fmla="*/ 541912 w 1358992"/>
              <a:gd name="connsiteY3" fmla="*/ 46990 h 2309926"/>
              <a:gd name="connsiteX4" fmla="*/ 60900 w 1358992"/>
              <a:gd name="connsiteY4" fmla="*/ 359410 h 2309926"/>
              <a:gd name="connsiteX5" fmla="*/ 69472 w 1358992"/>
              <a:gd name="connsiteY5" fmla="*/ 1784350 h 2309926"/>
              <a:gd name="connsiteX6" fmla="*/ 631447 w 1358992"/>
              <a:gd name="connsiteY6" fmla="*/ 2070100 h 2309926"/>
              <a:gd name="connsiteX7" fmla="*/ 714632 w 1358992"/>
              <a:gd name="connsiteY7" fmla="*/ 2274570 h 2309926"/>
              <a:gd name="connsiteX0" fmla="*/ 1274861 w 1354435"/>
              <a:gd name="connsiteY0" fmla="*/ 0 h 2331357"/>
              <a:gd name="connsiteX1" fmla="*/ 1347727 w 1354435"/>
              <a:gd name="connsiteY1" fmla="*/ 492283 h 2331357"/>
              <a:gd name="connsiteX2" fmla="*/ 1220093 w 1354435"/>
              <a:gd name="connsiteY2" fmla="*/ 577055 h 2331357"/>
              <a:gd name="connsiteX3" fmla="*/ 541912 w 1354435"/>
              <a:gd name="connsiteY3" fmla="*/ 68421 h 2331357"/>
              <a:gd name="connsiteX4" fmla="*/ 60900 w 1354435"/>
              <a:gd name="connsiteY4" fmla="*/ 380841 h 2331357"/>
              <a:gd name="connsiteX5" fmla="*/ 69472 w 1354435"/>
              <a:gd name="connsiteY5" fmla="*/ 1805781 h 2331357"/>
              <a:gd name="connsiteX6" fmla="*/ 631447 w 1354435"/>
              <a:gd name="connsiteY6" fmla="*/ 2091531 h 2331357"/>
              <a:gd name="connsiteX7" fmla="*/ 714632 w 1354435"/>
              <a:gd name="connsiteY7" fmla="*/ 2296001 h 233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435" h="2331357">
                <a:moveTo>
                  <a:pt x="1274861" y="0"/>
                </a:moveTo>
                <a:cubicBezTo>
                  <a:pt x="1371804" y="115305"/>
                  <a:pt x="1356855" y="396107"/>
                  <a:pt x="1347727" y="492283"/>
                </a:cubicBezTo>
                <a:cubicBezTo>
                  <a:pt x="1338599" y="588459"/>
                  <a:pt x="1354395" y="647699"/>
                  <a:pt x="1220093" y="577055"/>
                </a:cubicBezTo>
                <a:cubicBezTo>
                  <a:pt x="1085791" y="506411"/>
                  <a:pt x="735111" y="101123"/>
                  <a:pt x="541912" y="68421"/>
                </a:cubicBezTo>
                <a:cubicBezTo>
                  <a:pt x="348713" y="35719"/>
                  <a:pt x="139640" y="91281"/>
                  <a:pt x="60900" y="380841"/>
                </a:cubicBezTo>
                <a:cubicBezTo>
                  <a:pt x="-17840" y="670401"/>
                  <a:pt x="-25619" y="1520666"/>
                  <a:pt x="69472" y="1805781"/>
                </a:cubicBezTo>
                <a:cubicBezTo>
                  <a:pt x="164563" y="2090896"/>
                  <a:pt x="523920" y="2009828"/>
                  <a:pt x="631447" y="2091531"/>
                </a:cubicBezTo>
                <a:cubicBezTo>
                  <a:pt x="738974" y="2173234"/>
                  <a:pt x="709552" y="2423001"/>
                  <a:pt x="714632" y="229600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val 2">
            <a:extLst>
              <a:ext uri="{FF2B5EF4-FFF2-40B4-BE49-F238E27FC236}">
                <a16:creationId xmlns:a16="http://schemas.microsoft.com/office/drawing/2014/main" id="{CF363A1D-08F1-4772-8233-32048BD3913F}"/>
              </a:ext>
            </a:extLst>
          </p:cNvPr>
          <p:cNvSpPr/>
          <p:nvPr/>
        </p:nvSpPr>
        <p:spPr>
          <a:xfrm>
            <a:off x="2777256" y="2543123"/>
            <a:ext cx="167705" cy="1677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a:extLst>
              <a:ext uri="{FF2B5EF4-FFF2-40B4-BE49-F238E27FC236}">
                <a16:creationId xmlns:a16="http://schemas.microsoft.com/office/drawing/2014/main" id="{1EFFB9F0-F140-40BF-9317-97E9D15B9370}"/>
              </a:ext>
            </a:extLst>
          </p:cNvPr>
          <p:cNvSpPr/>
          <p:nvPr/>
        </p:nvSpPr>
        <p:spPr>
          <a:xfrm>
            <a:off x="2180762" y="4810015"/>
            <a:ext cx="167705" cy="167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20">
            <a:extLst>
              <a:ext uri="{FF2B5EF4-FFF2-40B4-BE49-F238E27FC236}">
                <a16:creationId xmlns:a16="http://schemas.microsoft.com/office/drawing/2014/main" id="{B7EF9C05-AFE2-441C-928B-464BAA2D6EDF}"/>
              </a:ext>
            </a:extLst>
          </p:cNvPr>
          <p:cNvGrpSpPr/>
          <p:nvPr/>
        </p:nvGrpSpPr>
        <p:grpSpPr>
          <a:xfrm>
            <a:off x="4752023" y="2259549"/>
            <a:ext cx="4095291" cy="532406"/>
            <a:chOff x="3673040" y="1393835"/>
            <a:chExt cx="2770031" cy="532406"/>
          </a:xfrm>
          <a:solidFill>
            <a:schemeClr val="accent3"/>
          </a:solidFill>
        </p:grpSpPr>
        <p:sp>
          <p:nvSpPr>
            <p:cNvPr id="33" name="文本框 21">
              <a:extLst>
                <a:ext uri="{FF2B5EF4-FFF2-40B4-BE49-F238E27FC236}">
                  <a16:creationId xmlns:a16="http://schemas.microsoft.com/office/drawing/2014/main" id="{69FF508E-08A3-4FAA-AFC3-BC1E8E241056}"/>
                </a:ext>
              </a:extLst>
            </p:cNvPr>
            <p:cNvSpPr txBox="1"/>
            <p:nvPr/>
          </p:nvSpPr>
          <p:spPr>
            <a:xfrm>
              <a:off x="3843685" y="1556909"/>
              <a:ext cx="2599386" cy="369332"/>
            </a:xfrm>
            <a:prstGeom prst="rect">
              <a:avLst/>
            </a:prstGeom>
            <a:grpFill/>
            <a:ln>
              <a:solidFill>
                <a:schemeClr val="accent5">
                  <a:lumMod val="40000"/>
                  <a:lumOff val="60000"/>
                </a:schemeClr>
              </a:solidFill>
            </a:ln>
          </p:spPr>
          <p:txBody>
            <a:bodyPr wrap="square" rtlCol="0">
              <a:spAutoFit/>
            </a:bodyPr>
            <a:lstStyle/>
            <a:p>
              <a:r>
                <a:rPr lang="en-US" altLang="zh-CN" b="0" i="0" dirty="0">
                  <a:solidFill>
                    <a:schemeClr val="bg2"/>
                  </a:solidFill>
                  <a:latin typeface="Century Gothic" panose="020B0502020202020204" pitchFamily="34" charset="0"/>
                </a:rPr>
                <a:t>Bounded </a:t>
              </a:r>
              <a:r>
                <a:rPr lang="en-US" altLang="zh-CN" b="0" i="0" dirty="0" smtClean="0">
                  <a:solidFill>
                    <a:schemeClr val="bg2"/>
                  </a:solidFill>
                  <a:latin typeface="Century Gothic" panose="020B0502020202020204" pitchFamily="34" charset="0"/>
                </a:rPr>
                <a:t>Speculation </a:t>
              </a:r>
              <a:r>
                <a:rPr lang="en-US" altLang="zh-CN" b="0" i="0" dirty="0">
                  <a:solidFill>
                    <a:schemeClr val="bg2"/>
                  </a:solidFill>
                  <a:latin typeface="Century Gothic" panose="020B0502020202020204" pitchFamily="34" charset="0"/>
                </a:rPr>
                <a:t>Traces</a:t>
              </a:r>
              <a:endParaRPr lang="zh-CN" altLang="en-US" b="0" i="0" dirty="0">
                <a:solidFill>
                  <a:schemeClr val="bg2"/>
                </a:solidFill>
                <a:latin typeface="Century Gothic" panose="020B0502020202020204" pitchFamily="34" charset="0"/>
              </a:endParaRPr>
            </a:p>
          </p:txBody>
        </p:sp>
        <p:sp>
          <p:nvSpPr>
            <p:cNvPr id="34" name="椭圆 22">
              <a:extLst>
                <a:ext uri="{FF2B5EF4-FFF2-40B4-BE49-F238E27FC236}">
                  <a16:creationId xmlns:a16="http://schemas.microsoft.com/office/drawing/2014/main" id="{D8727E3D-8C90-436C-A51D-52E73ADFA6B3}"/>
                </a:ext>
              </a:extLst>
            </p:cNvPr>
            <p:cNvSpPr/>
            <p:nvPr/>
          </p:nvSpPr>
          <p:spPr>
            <a:xfrm>
              <a:off x="3673040" y="1393835"/>
              <a:ext cx="243533" cy="361966"/>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solidFill>
                </a:rPr>
                <a:t>1</a:t>
              </a:r>
              <a:endParaRPr lang="zh-CN" altLang="en-US" dirty="0">
                <a:solidFill>
                  <a:schemeClr val="bg2"/>
                </a:solidFill>
              </a:endParaRPr>
            </a:p>
          </p:txBody>
        </p:sp>
      </p:grpSp>
    </p:spTree>
    <p:extLst>
      <p:ext uri="{BB962C8B-B14F-4D97-AF65-F5344CB8AC3E}">
        <p14:creationId xmlns:p14="http://schemas.microsoft.com/office/powerpoint/2010/main" val="22202302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43A-EFB6-420D-A762-154A9A70E795}"/>
              </a:ext>
            </a:extLst>
          </p:cNvPr>
          <p:cNvSpPr>
            <a:spLocks noGrp="1"/>
          </p:cNvSpPr>
          <p:nvPr>
            <p:ph type="title"/>
          </p:nvPr>
        </p:nvSpPr>
        <p:spPr/>
        <p:txBody>
          <a:bodyPr/>
          <a:lstStyle/>
          <a:p>
            <a:r>
              <a:rPr lang="en-US" altLang="zh-CN" dirty="0" smtClean="0"/>
              <a:t>Generating </a:t>
            </a:r>
            <a:r>
              <a:rPr lang="en-US" altLang="zh-CN" dirty="0"/>
              <a:t>Virtual CFG</a:t>
            </a:r>
            <a:endParaRPr lang="zh-CN" altLang="en-US" dirty="0"/>
          </a:p>
        </p:txBody>
      </p:sp>
      <p:grpSp>
        <p:nvGrpSpPr>
          <p:cNvPr id="6" name="组合 17">
            <a:extLst>
              <a:ext uri="{FF2B5EF4-FFF2-40B4-BE49-F238E27FC236}">
                <a16:creationId xmlns:a16="http://schemas.microsoft.com/office/drawing/2014/main" id="{F83E4E53-29AC-4734-9B9D-1B5CBD65FA79}"/>
              </a:ext>
            </a:extLst>
          </p:cNvPr>
          <p:cNvGrpSpPr/>
          <p:nvPr/>
        </p:nvGrpSpPr>
        <p:grpSpPr>
          <a:xfrm>
            <a:off x="1221376" y="2269960"/>
            <a:ext cx="2160000" cy="2880000"/>
            <a:chOff x="2010102" y="1556909"/>
            <a:chExt cx="2151996" cy="2886132"/>
          </a:xfrm>
        </p:grpSpPr>
        <p:sp>
          <p:nvSpPr>
            <p:cNvPr id="7" name="矩形 3">
              <a:extLst>
                <a:ext uri="{FF2B5EF4-FFF2-40B4-BE49-F238E27FC236}">
                  <a16:creationId xmlns:a16="http://schemas.microsoft.com/office/drawing/2014/main" id="{6AC26404-B1DD-4AC3-8B85-946B4092A6D0}"/>
                </a:ext>
              </a:extLst>
            </p:cNvPr>
            <p:cNvSpPr/>
            <p:nvPr/>
          </p:nvSpPr>
          <p:spPr>
            <a:xfrm>
              <a:off x="2727434" y="1556909"/>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entry</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8" name="矩形 4">
              <a:extLst>
                <a:ext uri="{FF2B5EF4-FFF2-40B4-BE49-F238E27FC236}">
                  <a16:creationId xmlns:a16="http://schemas.microsoft.com/office/drawing/2014/main" id="{65116A32-E6D4-4B2B-829F-7E568ED4FB7A}"/>
                </a:ext>
              </a:extLst>
            </p:cNvPr>
            <p:cNvSpPr/>
            <p:nvPr/>
          </p:nvSpPr>
          <p:spPr>
            <a:xfrm>
              <a:off x="2010102" y="2388125"/>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Then blocks</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9" name="矩形 6">
              <a:extLst>
                <a:ext uri="{FF2B5EF4-FFF2-40B4-BE49-F238E27FC236}">
                  <a16:creationId xmlns:a16="http://schemas.microsoft.com/office/drawing/2014/main" id="{A883649A-A4D2-4B8F-837F-F825ACA96B5C}"/>
                </a:ext>
              </a:extLst>
            </p:cNvPr>
            <p:cNvSpPr/>
            <p:nvPr/>
          </p:nvSpPr>
          <p:spPr>
            <a:xfrm>
              <a:off x="3444766" y="2388124"/>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Else blocks</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0" name="直接箭头连接符 8">
              <a:extLst>
                <a:ext uri="{FF2B5EF4-FFF2-40B4-BE49-F238E27FC236}">
                  <a16:creationId xmlns:a16="http://schemas.microsoft.com/office/drawing/2014/main" id="{FDF478B7-9CFB-4F74-87C2-13FD2C42E52B}"/>
                </a:ext>
              </a:extLst>
            </p:cNvPr>
            <p:cNvCxnSpPr>
              <a:stCxn id="7" idx="2"/>
              <a:endCxn id="8" idx="0"/>
            </p:cNvCxnSpPr>
            <p:nvPr/>
          </p:nvCxnSpPr>
          <p:spPr>
            <a:xfrm flipH="1">
              <a:off x="2368768" y="1840689"/>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9">
              <a:extLst>
                <a:ext uri="{FF2B5EF4-FFF2-40B4-BE49-F238E27FC236}">
                  <a16:creationId xmlns:a16="http://schemas.microsoft.com/office/drawing/2014/main" id="{AB1E516F-61E0-492B-9C96-754BFC1AB4E6}"/>
                </a:ext>
              </a:extLst>
            </p:cNvPr>
            <p:cNvCxnSpPr>
              <a:cxnSpLocks/>
              <a:endCxn id="9" idx="0"/>
            </p:cNvCxnSpPr>
            <p:nvPr/>
          </p:nvCxnSpPr>
          <p:spPr>
            <a:xfrm>
              <a:off x="3086100" y="1831282"/>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2">
              <a:extLst>
                <a:ext uri="{FF2B5EF4-FFF2-40B4-BE49-F238E27FC236}">
                  <a16:creationId xmlns:a16="http://schemas.microsoft.com/office/drawing/2014/main" id="{C4ECBAA5-8629-4D2B-B07A-97AF5FDFC7A9}"/>
                </a:ext>
              </a:extLst>
            </p:cNvPr>
            <p:cNvSpPr/>
            <p:nvPr/>
          </p:nvSpPr>
          <p:spPr>
            <a:xfrm>
              <a:off x="2727434" y="4159261"/>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exit</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3" name="直接箭头连接符 13">
              <a:extLst>
                <a:ext uri="{FF2B5EF4-FFF2-40B4-BE49-F238E27FC236}">
                  <a16:creationId xmlns:a16="http://schemas.microsoft.com/office/drawing/2014/main" id="{148584F6-44DC-47F0-9B0B-6E8B5B0F5B46}"/>
                </a:ext>
              </a:extLst>
            </p:cNvPr>
            <p:cNvCxnSpPr/>
            <p:nvPr/>
          </p:nvCxnSpPr>
          <p:spPr>
            <a:xfrm flipH="1">
              <a:off x="3086100" y="3611825"/>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
              <a:extLst>
                <a:ext uri="{FF2B5EF4-FFF2-40B4-BE49-F238E27FC236}">
                  <a16:creationId xmlns:a16="http://schemas.microsoft.com/office/drawing/2014/main" id="{E257AFBA-079B-465C-83EC-4A039A6FF956}"/>
                </a:ext>
              </a:extLst>
            </p:cNvPr>
            <p:cNvCxnSpPr>
              <a:cxnSpLocks/>
            </p:cNvCxnSpPr>
            <p:nvPr/>
          </p:nvCxnSpPr>
          <p:spPr>
            <a:xfrm>
              <a:off x="2368768" y="3621363"/>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5">
              <a:extLst>
                <a:ext uri="{FF2B5EF4-FFF2-40B4-BE49-F238E27FC236}">
                  <a16:creationId xmlns:a16="http://schemas.microsoft.com/office/drawing/2014/main" id="{ED003B66-5B7B-4D4F-A5AB-C380CA0CDB73}"/>
                </a:ext>
              </a:extLst>
            </p:cNvPr>
            <p:cNvSpPr txBox="1"/>
            <p:nvPr/>
          </p:nvSpPr>
          <p:spPr>
            <a:xfrm>
              <a:off x="2329353" y="1958452"/>
              <a:ext cx="489021" cy="262167"/>
            </a:xfrm>
            <a:prstGeom prst="rect">
              <a:avLst/>
            </a:prstGeom>
            <a:noFill/>
          </p:spPr>
          <p:txBody>
            <a:bodyPr wrap="none" rtlCol="0">
              <a:spAutoFit/>
            </a:bodyPr>
            <a:lstStyle/>
            <a:p>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6" name="文本框 16">
              <a:extLst>
                <a:ext uri="{FF2B5EF4-FFF2-40B4-BE49-F238E27FC236}">
                  <a16:creationId xmlns:a16="http://schemas.microsoft.com/office/drawing/2014/main" id="{9259C9DB-920B-463E-B980-450C2D9B340F}"/>
                </a:ext>
              </a:extLst>
            </p:cNvPr>
            <p:cNvSpPr txBox="1"/>
            <p:nvPr/>
          </p:nvSpPr>
          <p:spPr>
            <a:xfrm>
              <a:off x="3444766" y="1958452"/>
              <a:ext cx="527351" cy="262167"/>
            </a:xfrm>
            <a:prstGeom prst="rect">
              <a:avLst/>
            </a:prstGeom>
            <a:noFill/>
          </p:spPr>
          <p:txBody>
            <a:bodyPr wrap="none" rtlCol="0">
              <a:spAutoFit/>
            </a:bodyPr>
            <a:lstStyle/>
            <a:p>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24" name="Freeform: Shape 23">
            <a:extLst>
              <a:ext uri="{FF2B5EF4-FFF2-40B4-BE49-F238E27FC236}">
                <a16:creationId xmlns:a16="http://schemas.microsoft.com/office/drawing/2014/main" id="{2914A8D7-B42A-4105-9D0A-53ADB6577B30}"/>
              </a:ext>
            </a:extLst>
          </p:cNvPr>
          <p:cNvSpPr/>
          <p:nvPr/>
        </p:nvSpPr>
        <p:spPr>
          <a:xfrm>
            <a:off x="2287757" y="2024064"/>
            <a:ext cx="1009875" cy="34417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81252"/>
              <a:gd name="connsiteY0" fmla="*/ 0 h 3365500"/>
              <a:gd name="connsiteX1" fmla="*/ 63599 w 781252"/>
              <a:gd name="connsiteY1" fmla="*/ 566737 h 3365500"/>
              <a:gd name="connsiteX2" fmla="*/ 654149 w 781252"/>
              <a:gd name="connsiteY2" fmla="*/ 793750 h 3365500"/>
              <a:gd name="connsiteX3" fmla="*/ 743049 w 781252"/>
              <a:gd name="connsiteY3" fmla="*/ 1476375 h 3365500"/>
              <a:gd name="connsiteX4" fmla="*/ 730349 w 781252"/>
              <a:gd name="connsiteY4" fmla="*/ 2460625 h 3365500"/>
              <a:gd name="connsiteX5" fmla="*/ 149324 w 781252"/>
              <a:gd name="connsiteY5" fmla="*/ 2543175 h 3365500"/>
              <a:gd name="connsiteX6" fmla="*/ 93762 w 781252"/>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47950 h 3365500"/>
              <a:gd name="connsiteX6" fmla="*/ 93762 w 780216"/>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71762 h 3365500"/>
              <a:gd name="connsiteX6" fmla="*/ 93762 w 780216"/>
              <a:gd name="connsiteY6" fmla="*/ 3365500 h 3365500"/>
              <a:gd name="connsiteX0" fmla="*/ 12799 w 761635"/>
              <a:gd name="connsiteY0" fmla="*/ 0 h 3365500"/>
              <a:gd name="connsiteX1" fmla="*/ 63599 w 761635"/>
              <a:gd name="connsiteY1" fmla="*/ 566737 h 3365500"/>
              <a:gd name="connsiteX2" fmla="*/ 654149 w 761635"/>
              <a:gd name="connsiteY2" fmla="*/ 793750 h 3365500"/>
              <a:gd name="connsiteX3" fmla="*/ 743049 w 761635"/>
              <a:gd name="connsiteY3" fmla="*/ 1476375 h 3365500"/>
              <a:gd name="connsiteX4" fmla="*/ 701774 w 761635"/>
              <a:gd name="connsiteY4" fmla="*/ 2484438 h 3365500"/>
              <a:gd name="connsiteX5" fmla="*/ 163612 w 761635"/>
              <a:gd name="connsiteY5" fmla="*/ 2671762 h 3365500"/>
              <a:gd name="connsiteX6" fmla="*/ 93762 w 761635"/>
              <a:gd name="connsiteY6" fmla="*/ 3365500 h 3365500"/>
              <a:gd name="connsiteX0" fmla="*/ 12799 w 773097"/>
              <a:gd name="connsiteY0" fmla="*/ 0 h 3365500"/>
              <a:gd name="connsiteX1" fmla="*/ 63599 w 773097"/>
              <a:gd name="connsiteY1" fmla="*/ 566737 h 3365500"/>
              <a:gd name="connsiteX2" fmla="*/ 654149 w 773097"/>
              <a:gd name="connsiteY2" fmla="*/ 793750 h 3365500"/>
              <a:gd name="connsiteX3" fmla="*/ 762099 w 773097"/>
              <a:gd name="connsiteY3" fmla="*/ 1476375 h 3365500"/>
              <a:gd name="connsiteX4" fmla="*/ 701774 w 773097"/>
              <a:gd name="connsiteY4" fmla="*/ 2484438 h 3365500"/>
              <a:gd name="connsiteX5" fmla="*/ 163612 w 773097"/>
              <a:gd name="connsiteY5" fmla="*/ 2671762 h 3365500"/>
              <a:gd name="connsiteX6" fmla="*/ 93762 w 773097"/>
              <a:gd name="connsiteY6" fmla="*/ 3365500 h 3365500"/>
              <a:gd name="connsiteX0" fmla="*/ 0 w 950798"/>
              <a:gd name="connsiteY0" fmla="*/ 0 h 3417887"/>
              <a:gd name="connsiteX1" fmla="*/ 241300 w 950798"/>
              <a:gd name="connsiteY1" fmla="*/ 619124 h 3417887"/>
              <a:gd name="connsiteX2" fmla="*/ 831850 w 950798"/>
              <a:gd name="connsiteY2" fmla="*/ 846137 h 3417887"/>
              <a:gd name="connsiteX3" fmla="*/ 939800 w 950798"/>
              <a:gd name="connsiteY3" fmla="*/ 1528762 h 3417887"/>
              <a:gd name="connsiteX4" fmla="*/ 879475 w 950798"/>
              <a:gd name="connsiteY4" fmla="*/ 2536825 h 3417887"/>
              <a:gd name="connsiteX5" fmla="*/ 341313 w 950798"/>
              <a:gd name="connsiteY5" fmla="*/ 2724149 h 3417887"/>
              <a:gd name="connsiteX6" fmla="*/ 271463 w 950798"/>
              <a:gd name="connsiteY6" fmla="*/ 3417887 h 3417887"/>
              <a:gd name="connsiteX0" fmla="*/ 22920 w 973718"/>
              <a:gd name="connsiteY0" fmla="*/ 0 h 3417887"/>
              <a:gd name="connsiteX1" fmla="*/ 78483 w 973718"/>
              <a:gd name="connsiteY1" fmla="*/ 633411 h 3417887"/>
              <a:gd name="connsiteX2" fmla="*/ 854770 w 973718"/>
              <a:gd name="connsiteY2" fmla="*/ 846137 h 3417887"/>
              <a:gd name="connsiteX3" fmla="*/ 962720 w 973718"/>
              <a:gd name="connsiteY3" fmla="*/ 1528762 h 3417887"/>
              <a:gd name="connsiteX4" fmla="*/ 902395 w 973718"/>
              <a:gd name="connsiteY4" fmla="*/ 2536825 h 3417887"/>
              <a:gd name="connsiteX5" fmla="*/ 364233 w 973718"/>
              <a:gd name="connsiteY5" fmla="*/ 2724149 h 3417887"/>
              <a:gd name="connsiteX6" fmla="*/ 294383 w 973718"/>
              <a:gd name="connsiteY6" fmla="*/ 3417887 h 3417887"/>
              <a:gd name="connsiteX0" fmla="*/ 22920 w 973718"/>
              <a:gd name="connsiteY0" fmla="*/ 0 h 3417887"/>
              <a:gd name="connsiteX1" fmla="*/ 78483 w 973718"/>
              <a:gd name="connsiteY1" fmla="*/ 633411 h 3417887"/>
              <a:gd name="connsiteX2" fmla="*/ 370585 w 973718"/>
              <a:gd name="connsiteY2" fmla="*/ 728663 h 3417887"/>
              <a:gd name="connsiteX3" fmla="*/ 854770 w 973718"/>
              <a:gd name="connsiteY3" fmla="*/ 846137 h 3417887"/>
              <a:gd name="connsiteX4" fmla="*/ 962720 w 973718"/>
              <a:gd name="connsiteY4" fmla="*/ 1528762 h 3417887"/>
              <a:gd name="connsiteX5" fmla="*/ 902395 w 973718"/>
              <a:gd name="connsiteY5" fmla="*/ 2536825 h 3417887"/>
              <a:gd name="connsiteX6" fmla="*/ 364233 w 973718"/>
              <a:gd name="connsiteY6" fmla="*/ 2724149 h 3417887"/>
              <a:gd name="connsiteX7" fmla="*/ 294383 w 973718"/>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0 w 950798"/>
              <a:gd name="connsiteY0" fmla="*/ 0 h 3417887"/>
              <a:gd name="connsiteX1" fmla="*/ 84138 w 950798"/>
              <a:gd name="connsiteY1" fmla="*/ 604836 h 3417887"/>
              <a:gd name="connsiteX2" fmla="*/ 471490 w 950798"/>
              <a:gd name="connsiteY2" fmla="*/ 652463 h 3417887"/>
              <a:gd name="connsiteX3" fmla="*/ 831850 w 950798"/>
              <a:gd name="connsiteY3" fmla="*/ 846137 h 3417887"/>
              <a:gd name="connsiteX4" fmla="*/ 939800 w 950798"/>
              <a:gd name="connsiteY4" fmla="*/ 1528762 h 3417887"/>
              <a:gd name="connsiteX5" fmla="*/ 879475 w 950798"/>
              <a:gd name="connsiteY5" fmla="*/ 2536825 h 3417887"/>
              <a:gd name="connsiteX6" fmla="*/ 341313 w 950798"/>
              <a:gd name="connsiteY6" fmla="*/ 2724149 h 3417887"/>
              <a:gd name="connsiteX7" fmla="*/ 271463 w 950798"/>
              <a:gd name="connsiteY7" fmla="*/ 3417887 h 3417887"/>
              <a:gd name="connsiteX0" fmla="*/ 14980 w 965778"/>
              <a:gd name="connsiteY0" fmla="*/ 0 h 3417887"/>
              <a:gd name="connsiteX1" fmla="*/ 41968 w 965778"/>
              <a:gd name="connsiteY1" fmla="*/ 495298 h 3417887"/>
              <a:gd name="connsiteX2" fmla="*/ 486470 w 965778"/>
              <a:gd name="connsiteY2" fmla="*/ 652463 h 3417887"/>
              <a:gd name="connsiteX3" fmla="*/ 846830 w 965778"/>
              <a:gd name="connsiteY3" fmla="*/ 846137 h 3417887"/>
              <a:gd name="connsiteX4" fmla="*/ 954780 w 965778"/>
              <a:gd name="connsiteY4" fmla="*/ 1528762 h 3417887"/>
              <a:gd name="connsiteX5" fmla="*/ 894455 w 965778"/>
              <a:gd name="connsiteY5" fmla="*/ 2536825 h 3417887"/>
              <a:gd name="connsiteX6" fmla="*/ 356293 w 965778"/>
              <a:gd name="connsiteY6" fmla="*/ 2724149 h 3417887"/>
              <a:gd name="connsiteX7" fmla="*/ 286443 w 965778"/>
              <a:gd name="connsiteY7" fmla="*/ 3417887 h 3417887"/>
              <a:gd name="connsiteX0" fmla="*/ 14980 w 982125"/>
              <a:gd name="connsiteY0" fmla="*/ 0 h 3417887"/>
              <a:gd name="connsiteX1" fmla="*/ 41968 w 982125"/>
              <a:gd name="connsiteY1" fmla="*/ 495298 h 3417887"/>
              <a:gd name="connsiteX2" fmla="*/ 486470 w 982125"/>
              <a:gd name="connsiteY2" fmla="*/ 652463 h 3417887"/>
              <a:gd name="connsiteX3" fmla="*/ 846830 w 982125"/>
              <a:gd name="connsiteY3" fmla="*/ 846137 h 3417887"/>
              <a:gd name="connsiteX4" fmla="*/ 954780 w 982125"/>
              <a:gd name="connsiteY4" fmla="*/ 1528762 h 3417887"/>
              <a:gd name="connsiteX5" fmla="*/ 894455 w 982125"/>
              <a:gd name="connsiteY5" fmla="*/ 2536825 h 3417887"/>
              <a:gd name="connsiteX6" fmla="*/ 84830 w 982125"/>
              <a:gd name="connsiteY6" fmla="*/ 2743199 h 3417887"/>
              <a:gd name="connsiteX7" fmla="*/ 286443 w 982125"/>
              <a:gd name="connsiteY7" fmla="*/ 3417887 h 3417887"/>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26644 w 993789"/>
              <a:gd name="connsiteY0" fmla="*/ 0 h 3441700"/>
              <a:gd name="connsiteX1" fmla="*/ 53632 w 993789"/>
              <a:gd name="connsiteY1" fmla="*/ 495298 h 3441700"/>
              <a:gd name="connsiteX2" fmla="*/ 498134 w 993789"/>
              <a:gd name="connsiteY2" fmla="*/ 652463 h 3441700"/>
              <a:gd name="connsiteX3" fmla="*/ 858494 w 993789"/>
              <a:gd name="connsiteY3" fmla="*/ 846137 h 3441700"/>
              <a:gd name="connsiteX4" fmla="*/ 966444 w 993789"/>
              <a:gd name="connsiteY4" fmla="*/ 1528762 h 3441700"/>
              <a:gd name="connsiteX5" fmla="*/ 906119 w 993789"/>
              <a:gd name="connsiteY5" fmla="*/ 2536825 h 3441700"/>
              <a:gd name="connsiteX6" fmla="*/ 96494 w 993789"/>
              <a:gd name="connsiteY6" fmla="*/ 2743199 h 3441700"/>
              <a:gd name="connsiteX7" fmla="*/ 12357 w 993789"/>
              <a:gd name="connsiteY7" fmla="*/ 3441700 h 3441700"/>
              <a:gd name="connsiteX0" fmla="*/ 41817 w 1010844"/>
              <a:gd name="connsiteY0" fmla="*/ 0 h 3441700"/>
              <a:gd name="connsiteX1" fmla="*/ 68805 w 1010844"/>
              <a:gd name="connsiteY1" fmla="*/ 495298 h 3441700"/>
              <a:gd name="connsiteX2" fmla="*/ 513307 w 1010844"/>
              <a:gd name="connsiteY2" fmla="*/ 652463 h 3441700"/>
              <a:gd name="connsiteX3" fmla="*/ 873667 w 1010844"/>
              <a:gd name="connsiteY3" fmla="*/ 846137 h 3441700"/>
              <a:gd name="connsiteX4" fmla="*/ 981617 w 1010844"/>
              <a:gd name="connsiteY4" fmla="*/ 1528762 h 3441700"/>
              <a:gd name="connsiteX5" fmla="*/ 921292 w 1010844"/>
              <a:gd name="connsiteY5" fmla="*/ 2536825 h 3441700"/>
              <a:gd name="connsiteX6" fmla="*/ 83092 w 1010844"/>
              <a:gd name="connsiteY6" fmla="*/ 2752724 h 3441700"/>
              <a:gd name="connsiteX7" fmla="*/ 27530 w 1010844"/>
              <a:gd name="connsiteY7" fmla="*/ 3441700 h 3441700"/>
              <a:gd name="connsiteX0" fmla="*/ 41817 w 1021417"/>
              <a:gd name="connsiteY0" fmla="*/ 0 h 3441700"/>
              <a:gd name="connsiteX1" fmla="*/ 68805 w 1021417"/>
              <a:gd name="connsiteY1" fmla="*/ 495298 h 3441700"/>
              <a:gd name="connsiteX2" fmla="*/ 513307 w 1021417"/>
              <a:gd name="connsiteY2" fmla="*/ 652463 h 3441700"/>
              <a:gd name="connsiteX3" fmla="*/ 873667 w 1021417"/>
              <a:gd name="connsiteY3" fmla="*/ 846137 h 3441700"/>
              <a:gd name="connsiteX4" fmla="*/ 1000667 w 1021417"/>
              <a:gd name="connsiteY4" fmla="*/ 1528762 h 3441700"/>
              <a:gd name="connsiteX5" fmla="*/ 921292 w 1021417"/>
              <a:gd name="connsiteY5" fmla="*/ 2536825 h 3441700"/>
              <a:gd name="connsiteX6" fmla="*/ 83092 w 1021417"/>
              <a:gd name="connsiteY6" fmla="*/ 2752724 h 3441700"/>
              <a:gd name="connsiteX7" fmla="*/ 27530 w 1021417"/>
              <a:gd name="connsiteY7" fmla="*/ 3441700 h 3441700"/>
              <a:gd name="connsiteX0" fmla="*/ 41817 w 1016841"/>
              <a:gd name="connsiteY0" fmla="*/ 0 h 3441700"/>
              <a:gd name="connsiteX1" fmla="*/ 68805 w 1016841"/>
              <a:gd name="connsiteY1" fmla="*/ 495298 h 3441700"/>
              <a:gd name="connsiteX2" fmla="*/ 513307 w 1016841"/>
              <a:gd name="connsiteY2" fmla="*/ 652463 h 3441700"/>
              <a:gd name="connsiteX3" fmla="*/ 945105 w 1016841"/>
              <a:gd name="connsiteY3" fmla="*/ 841374 h 3441700"/>
              <a:gd name="connsiteX4" fmla="*/ 1000667 w 1016841"/>
              <a:gd name="connsiteY4" fmla="*/ 1528762 h 3441700"/>
              <a:gd name="connsiteX5" fmla="*/ 921292 w 1016841"/>
              <a:gd name="connsiteY5" fmla="*/ 2536825 h 3441700"/>
              <a:gd name="connsiteX6" fmla="*/ 83092 w 1016841"/>
              <a:gd name="connsiteY6" fmla="*/ 2752724 h 3441700"/>
              <a:gd name="connsiteX7" fmla="*/ 27530 w 1016841"/>
              <a:gd name="connsiteY7" fmla="*/ 3441700 h 3441700"/>
              <a:gd name="connsiteX0" fmla="*/ 41817 w 1015946"/>
              <a:gd name="connsiteY0" fmla="*/ 0 h 3441700"/>
              <a:gd name="connsiteX1" fmla="*/ 68805 w 1015946"/>
              <a:gd name="connsiteY1" fmla="*/ 495298 h 3441700"/>
              <a:gd name="connsiteX2" fmla="*/ 513307 w 1015946"/>
              <a:gd name="connsiteY2" fmla="*/ 652463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 name="connsiteX0" fmla="*/ 41817 w 1015946"/>
              <a:gd name="connsiteY0" fmla="*/ 0 h 3441700"/>
              <a:gd name="connsiteX1" fmla="*/ 68805 w 1015946"/>
              <a:gd name="connsiteY1" fmla="*/ 495298 h 3441700"/>
              <a:gd name="connsiteX2" fmla="*/ 570457 w 1015946"/>
              <a:gd name="connsiteY2" fmla="*/ 619126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 name="connsiteX0" fmla="*/ 24527 w 996590"/>
              <a:gd name="connsiteY0" fmla="*/ 0 h 3441700"/>
              <a:gd name="connsiteX1" fmla="*/ 51515 w 996590"/>
              <a:gd name="connsiteY1" fmla="*/ 495298 h 3441700"/>
              <a:gd name="connsiteX2" fmla="*/ 553167 w 996590"/>
              <a:gd name="connsiteY2" fmla="*/ 619126 h 3441700"/>
              <a:gd name="connsiteX3" fmla="*/ 942102 w 996590"/>
              <a:gd name="connsiteY3" fmla="*/ 722311 h 3441700"/>
              <a:gd name="connsiteX4" fmla="*/ 983377 w 996590"/>
              <a:gd name="connsiteY4" fmla="*/ 1528762 h 3441700"/>
              <a:gd name="connsiteX5" fmla="*/ 904002 w 996590"/>
              <a:gd name="connsiteY5" fmla="*/ 2536825 h 3441700"/>
              <a:gd name="connsiteX6" fmla="*/ 99140 w 996590"/>
              <a:gd name="connsiteY6" fmla="*/ 2786061 h 3441700"/>
              <a:gd name="connsiteX7" fmla="*/ 10240 w 996590"/>
              <a:gd name="connsiteY7" fmla="*/ 3441700 h 3441700"/>
              <a:gd name="connsiteX0" fmla="*/ 36340 w 1009875"/>
              <a:gd name="connsiteY0" fmla="*/ 0 h 3441700"/>
              <a:gd name="connsiteX1" fmla="*/ 63328 w 1009875"/>
              <a:gd name="connsiteY1" fmla="*/ 495298 h 3441700"/>
              <a:gd name="connsiteX2" fmla="*/ 564980 w 1009875"/>
              <a:gd name="connsiteY2" fmla="*/ 619126 h 3441700"/>
              <a:gd name="connsiteX3" fmla="*/ 953915 w 1009875"/>
              <a:gd name="connsiteY3" fmla="*/ 722311 h 3441700"/>
              <a:gd name="connsiteX4" fmla="*/ 995190 w 1009875"/>
              <a:gd name="connsiteY4" fmla="*/ 1528762 h 3441700"/>
              <a:gd name="connsiteX5" fmla="*/ 915815 w 1009875"/>
              <a:gd name="connsiteY5" fmla="*/ 2536825 h 3441700"/>
              <a:gd name="connsiteX6" fmla="*/ 87141 w 1009875"/>
              <a:gd name="connsiteY6" fmla="*/ 2781298 h 3441700"/>
              <a:gd name="connsiteX7" fmla="*/ 22053 w 1009875"/>
              <a:gd name="connsiteY7"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875" h="3441700">
                <a:moveTo>
                  <a:pt x="36340" y="0"/>
                </a:moveTo>
                <a:cubicBezTo>
                  <a:pt x="41631" y="240241"/>
                  <a:pt x="-24779" y="392110"/>
                  <a:pt x="63328" y="495298"/>
                </a:cubicBezTo>
                <a:cubicBezTo>
                  <a:pt x="151435" y="598486"/>
                  <a:pt x="383212" y="626535"/>
                  <a:pt x="564980" y="619126"/>
                </a:cubicBezTo>
                <a:cubicBezTo>
                  <a:pt x="713411" y="616480"/>
                  <a:pt x="882213" y="570705"/>
                  <a:pt x="953915" y="722311"/>
                </a:cubicBezTo>
                <a:cubicBezTo>
                  <a:pt x="1025617" y="873917"/>
                  <a:pt x="1001540" y="1226343"/>
                  <a:pt x="995190" y="1528762"/>
                </a:cubicBezTo>
                <a:cubicBezTo>
                  <a:pt x="988840" y="1831181"/>
                  <a:pt x="1067157" y="2328069"/>
                  <a:pt x="915815" y="2536825"/>
                </a:cubicBezTo>
                <a:cubicBezTo>
                  <a:pt x="764474" y="2745581"/>
                  <a:pt x="236101" y="2630486"/>
                  <a:pt x="87141" y="2781298"/>
                </a:cubicBezTo>
                <a:cubicBezTo>
                  <a:pt x="-61819" y="2932111"/>
                  <a:pt x="26286" y="3295650"/>
                  <a:pt x="22053" y="3441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Shape 24">
            <a:extLst>
              <a:ext uri="{FF2B5EF4-FFF2-40B4-BE49-F238E27FC236}">
                <a16:creationId xmlns:a16="http://schemas.microsoft.com/office/drawing/2014/main" id="{7CEB5489-F137-4E94-BE07-91D3B4E72FA9}"/>
              </a:ext>
            </a:extLst>
          </p:cNvPr>
          <p:cNvSpPr/>
          <p:nvPr/>
        </p:nvSpPr>
        <p:spPr>
          <a:xfrm flipH="1">
            <a:off x="1337277" y="2424112"/>
            <a:ext cx="971328" cy="2593976"/>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62248"/>
              <a:gd name="connsiteY0" fmla="*/ 0 h 3365500"/>
              <a:gd name="connsiteX1" fmla="*/ 63599 w 762248"/>
              <a:gd name="connsiteY1" fmla="*/ 566737 h 3365500"/>
              <a:gd name="connsiteX2" fmla="*/ 654149 w 762248"/>
              <a:gd name="connsiteY2" fmla="*/ 793750 h 3365500"/>
              <a:gd name="connsiteX3" fmla="*/ 743049 w 762248"/>
              <a:gd name="connsiteY3" fmla="*/ 1476375 h 3365500"/>
              <a:gd name="connsiteX4" fmla="*/ 701774 w 762248"/>
              <a:gd name="connsiteY4" fmla="*/ 2351087 h 3365500"/>
              <a:gd name="connsiteX5" fmla="*/ 154087 w 762248"/>
              <a:gd name="connsiteY5" fmla="*/ 2671763 h 3365500"/>
              <a:gd name="connsiteX6" fmla="*/ 93762 w 762248"/>
              <a:gd name="connsiteY6" fmla="*/ 3365500 h 3365500"/>
              <a:gd name="connsiteX0" fmla="*/ 12799 w 774312"/>
              <a:gd name="connsiteY0" fmla="*/ 0 h 3365500"/>
              <a:gd name="connsiteX1" fmla="*/ 63599 w 774312"/>
              <a:gd name="connsiteY1" fmla="*/ 566737 h 3365500"/>
              <a:gd name="connsiteX2" fmla="*/ 654149 w 774312"/>
              <a:gd name="connsiteY2" fmla="*/ 793750 h 3365500"/>
              <a:gd name="connsiteX3" fmla="*/ 743049 w 774312"/>
              <a:gd name="connsiteY3" fmla="*/ 1476375 h 3365500"/>
              <a:gd name="connsiteX4" fmla="*/ 720824 w 774312"/>
              <a:gd name="connsiteY4" fmla="*/ 2417762 h 3365500"/>
              <a:gd name="connsiteX5" fmla="*/ 154087 w 774312"/>
              <a:gd name="connsiteY5" fmla="*/ 2671763 h 3365500"/>
              <a:gd name="connsiteX6" fmla="*/ 93762 w 774312"/>
              <a:gd name="connsiteY6" fmla="*/ 3365500 h 3365500"/>
              <a:gd name="connsiteX0" fmla="*/ 13424 w 774458"/>
              <a:gd name="connsiteY0" fmla="*/ 0 h 3365500"/>
              <a:gd name="connsiteX1" fmla="*/ 64224 w 774458"/>
              <a:gd name="connsiteY1" fmla="*/ 566737 h 3365500"/>
              <a:gd name="connsiteX2" fmla="*/ 664299 w 774458"/>
              <a:gd name="connsiteY2" fmla="*/ 717550 h 3365500"/>
              <a:gd name="connsiteX3" fmla="*/ 743674 w 774458"/>
              <a:gd name="connsiteY3" fmla="*/ 1476375 h 3365500"/>
              <a:gd name="connsiteX4" fmla="*/ 721449 w 774458"/>
              <a:gd name="connsiteY4" fmla="*/ 2417762 h 3365500"/>
              <a:gd name="connsiteX5" fmla="*/ 154712 w 774458"/>
              <a:gd name="connsiteY5" fmla="*/ 2671763 h 3365500"/>
              <a:gd name="connsiteX6" fmla="*/ 94387 w 774458"/>
              <a:gd name="connsiteY6" fmla="*/ 3365500 h 3365500"/>
              <a:gd name="connsiteX0" fmla="*/ 0 w 761034"/>
              <a:gd name="connsiteY0" fmla="*/ 0 h 3365500"/>
              <a:gd name="connsiteX1" fmla="*/ 155575 w 761034"/>
              <a:gd name="connsiteY1" fmla="*/ 547687 h 3365500"/>
              <a:gd name="connsiteX2" fmla="*/ 650875 w 761034"/>
              <a:gd name="connsiteY2" fmla="*/ 717550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761034"/>
              <a:gd name="connsiteY0" fmla="*/ 0 h 3365500"/>
              <a:gd name="connsiteX1" fmla="*/ 155575 w 761034"/>
              <a:gd name="connsiteY1" fmla="*/ 547687 h 3365500"/>
              <a:gd name="connsiteX2" fmla="*/ 650875 w 761034"/>
              <a:gd name="connsiteY2" fmla="*/ 674688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942009"/>
              <a:gd name="connsiteY0" fmla="*/ 0 h 2994025"/>
              <a:gd name="connsiteX1" fmla="*/ 336550 w 942009"/>
              <a:gd name="connsiteY1" fmla="*/ 176212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61059"/>
              <a:gd name="connsiteY0" fmla="*/ 0 h 3017838"/>
              <a:gd name="connsiteX1" fmla="*/ 346075 w 961059"/>
              <a:gd name="connsiteY1" fmla="*/ 185737 h 3017838"/>
              <a:gd name="connsiteX2" fmla="*/ 850900 w 961059"/>
              <a:gd name="connsiteY2" fmla="*/ 327026 h 3017838"/>
              <a:gd name="connsiteX3" fmla="*/ 930275 w 961059"/>
              <a:gd name="connsiteY3" fmla="*/ 1128713 h 3017838"/>
              <a:gd name="connsiteX4" fmla="*/ 908050 w 961059"/>
              <a:gd name="connsiteY4" fmla="*/ 2070100 h 3017838"/>
              <a:gd name="connsiteX5" fmla="*/ 341313 w 961059"/>
              <a:gd name="connsiteY5" fmla="*/ 2324101 h 3017838"/>
              <a:gd name="connsiteX6" fmla="*/ 280988 w 961059"/>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9762"/>
              <a:gd name="connsiteY0" fmla="*/ 0 h 3017838"/>
              <a:gd name="connsiteX1" fmla="*/ 346075 w 969762"/>
              <a:gd name="connsiteY1" fmla="*/ 185737 h 3017838"/>
              <a:gd name="connsiteX2" fmla="*/ 860425 w 969762"/>
              <a:gd name="connsiteY2" fmla="*/ 327026 h 3017838"/>
              <a:gd name="connsiteX3" fmla="*/ 949325 w 969762"/>
              <a:gd name="connsiteY3" fmla="*/ 1128713 h 3017838"/>
              <a:gd name="connsiteX4" fmla="*/ 908050 w 969762"/>
              <a:gd name="connsiteY4" fmla="*/ 2070100 h 3017838"/>
              <a:gd name="connsiteX5" fmla="*/ 341313 w 969762"/>
              <a:gd name="connsiteY5" fmla="*/ 2324101 h 3017838"/>
              <a:gd name="connsiteX6" fmla="*/ 280988 w 969762"/>
              <a:gd name="connsiteY6" fmla="*/ 3017838 h 3017838"/>
              <a:gd name="connsiteX0" fmla="*/ 0 w 969762"/>
              <a:gd name="connsiteY0" fmla="*/ 0 h 2527301"/>
              <a:gd name="connsiteX1" fmla="*/ 346075 w 969762"/>
              <a:gd name="connsiteY1" fmla="*/ 185737 h 2527301"/>
              <a:gd name="connsiteX2" fmla="*/ 860425 w 969762"/>
              <a:gd name="connsiteY2" fmla="*/ 327026 h 2527301"/>
              <a:gd name="connsiteX3" fmla="*/ 949325 w 969762"/>
              <a:gd name="connsiteY3" fmla="*/ 1128713 h 2527301"/>
              <a:gd name="connsiteX4" fmla="*/ 908050 w 969762"/>
              <a:gd name="connsiteY4" fmla="*/ 2070100 h 2527301"/>
              <a:gd name="connsiteX5" fmla="*/ 341313 w 969762"/>
              <a:gd name="connsiteY5" fmla="*/ 2324101 h 2527301"/>
              <a:gd name="connsiteX6" fmla="*/ 9526 w 969762"/>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93976"/>
              <a:gd name="connsiteX1" fmla="*/ 346075 w 971328"/>
              <a:gd name="connsiteY1" fmla="*/ 185737 h 2593976"/>
              <a:gd name="connsiteX2" fmla="*/ 860425 w 971328"/>
              <a:gd name="connsiteY2" fmla="*/ 327026 h 2593976"/>
              <a:gd name="connsiteX3" fmla="*/ 949325 w 971328"/>
              <a:gd name="connsiteY3" fmla="*/ 1128713 h 2593976"/>
              <a:gd name="connsiteX4" fmla="*/ 908050 w 971328"/>
              <a:gd name="connsiteY4" fmla="*/ 2070100 h 2593976"/>
              <a:gd name="connsiteX5" fmla="*/ 317501 w 971328"/>
              <a:gd name="connsiteY5" fmla="*/ 2328863 h 2593976"/>
              <a:gd name="connsiteX6" fmla="*/ 14288 w 971328"/>
              <a:gd name="connsiteY6" fmla="*/ 2593976 h 25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1328" h="2593976">
                <a:moveTo>
                  <a:pt x="0" y="0"/>
                </a:moveTo>
                <a:cubicBezTo>
                  <a:pt x="5291" y="240241"/>
                  <a:pt x="164571" y="140758"/>
                  <a:pt x="346075" y="185737"/>
                </a:cubicBezTo>
                <a:cubicBezTo>
                  <a:pt x="527579" y="230716"/>
                  <a:pt x="759883" y="169863"/>
                  <a:pt x="860425" y="327026"/>
                </a:cubicBezTo>
                <a:cubicBezTo>
                  <a:pt x="960967" y="484189"/>
                  <a:pt x="941387" y="838201"/>
                  <a:pt x="949325" y="1128713"/>
                </a:cubicBezTo>
                <a:cubicBezTo>
                  <a:pt x="957263" y="1419225"/>
                  <a:pt x="1013354" y="1870075"/>
                  <a:pt x="908050" y="2070100"/>
                </a:cubicBezTo>
                <a:cubicBezTo>
                  <a:pt x="802746" y="2270125"/>
                  <a:pt x="466461" y="2241550"/>
                  <a:pt x="317501" y="2328863"/>
                </a:cubicBezTo>
                <a:cubicBezTo>
                  <a:pt x="168541" y="2416176"/>
                  <a:pt x="8996" y="2466976"/>
                  <a:pt x="14288" y="25939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Shape 19">
            <a:extLst>
              <a:ext uri="{FF2B5EF4-FFF2-40B4-BE49-F238E27FC236}">
                <a16:creationId xmlns:a16="http://schemas.microsoft.com/office/drawing/2014/main" id="{2F16446C-AF7D-442A-8CD7-24586C0F1563}"/>
              </a:ext>
            </a:extLst>
          </p:cNvPr>
          <p:cNvSpPr/>
          <p:nvPr/>
        </p:nvSpPr>
        <p:spPr>
          <a:xfrm>
            <a:off x="1538762" y="2642553"/>
            <a:ext cx="1648383" cy="1140722"/>
          </a:xfrm>
          <a:custGeom>
            <a:avLst/>
            <a:gdLst>
              <a:gd name="connsiteX0" fmla="*/ 646249 w 1363139"/>
              <a:gd name="connsiteY0" fmla="*/ 0 h 3345180"/>
              <a:gd name="connsiteX1" fmla="*/ 661489 w 1363139"/>
              <a:gd name="connsiteY1" fmla="*/ 541020 h 3345180"/>
              <a:gd name="connsiteX2" fmla="*/ 1248229 w 1363139"/>
              <a:gd name="connsiteY2" fmla="*/ 807720 h 3345180"/>
              <a:gd name="connsiteX3" fmla="*/ 1362529 w 1363139"/>
              <a:gd name="connsiteY3" fmla="*/ 1424940 h 3345180"/>
              <a:gd name="connsiteX4" fmla="*/ 1232989 w 1363139"/>
              <a:gd name="connsiteY4" fmla="*/ 1668780 h 3345180"/>
              <a:gd name="connsiteX5" fmla="*/ 707209 w 1363139"/>
              <a:gd name="connsiteY5" fmla="*/ 906780 h 3345180"/>
              <a:gd name="connsiteX6" fmla="*/ 219529 w 1363139"/>
              <a:gd name="connsiteY6" fmla="*/ 784860 h 3345180"/>
              <a:gd name="connsiteX7" fmla="*/ 44269 w 1363139"/>
              <a:gd name="connsiteY7" fmla="*/ 1059180 h 3345180"/>
              <a:gd name="connsiteX8" fmla="*/ 51889 w 1363139"/>
              <a:gd name="connsiteY8" fmla="*/ 2263140 h 3345180"/>
              <a:gd name="connsiteX9" fmla="*/ 615769 w 1363139"/>
              <a:gd name="connsiteY9" fmla="*/ 2590800 h 3345180"/>
              <a:gd name="connsiteX10" fmla="*/ 669109 w 1363139"/>
              <a:gd name="connsiteY10" fmla="*/ 3345180 h 3345180"/>
              <a:gd name="connsiteX0" fmla="*/ 651037 w 1367927"/>
              <a:gd name="connsiteY0" fmla="*/ 0 h 3345180"/>
              <a:gd name="connsiteX1" fmla="*/ 666277 w 1367927"/>
              <a:gd name="connsiteY1" fmla="*/ 541020 h 3345180"/>
              <a:gd name="connsiteX2" fmla="*/ 1253017 w 1367927"/>
              <a:gd name="connsiteY2" fmla="*/ 807720 h 3345180"/>
              <a:gd name="connsiteX3" fmla="*/ 1367317 w 1367927"/>
              <a:gd name="connsiteY3" fmla="*/ 1424940 h 3345180"/>
              <a:gd name="connsiteX4" fmla="*/ 1237777 w 1367927"/>
              <a:gd name="connsiteY4" fmla="*/ 1668780 h 3345180"/>
              <a:gd name="connsiteX5" fmla="*/ 711997 w 1367927"/>
              <a:gd name="connsiteY5" fmla="*/ 906780 h 3345180"/>
              <a:gd name="connsiteX6" fmla="*/ 224317 w 1367927"/>
              <a:gd name="connsiteY6" fmla="*/ 784860 h 3345180"/>
              <a:gd name="connsiteX7" fmla="*/ 49057 w 1367927"/>
              <a:gd name="connsiteY7" fmla="*/ 1059180 h 3345180"/>
              <a:gd name="connsiteX8" fmla="*/ 56677 w 1367927"/>
              <a:gd name="connsiteY8" fmla="*/ 2263140 h 3345180"/>
              <a:gd name="connsiteX9" fmla="*/ 687232 w 1367927"/>
              <a:gd name="connsiteY9" fmla="*/ 2457450 h 3345180"/>
              <a:gd name="connsiteX10" fmla="*/ 673897 w 1367927"/>
              <a:gd name="connsiteY10" fmla="*/ 3345180 h 3345180"/>
              <a:gd name="connsiteX0" fmla="*/ 652068 w 1368958"/>
              <a:gd name="connsiteY0" fmla="*/ 0 h 3345180"/>
              <a:gd name="connsiteX1" fmla="*/ 667308 w 1368958"/>
              <a:gd name="connsiteY1" fmla="*/ 541020 h 3345180"/>
              <a:gd name="connsiteX2" fmla="*/ 1254048 w 1368958"/>
              <a:gd name="connsiteY2" fmla="*/ 807720 h 3345180"/>
              <a:gd name="connsiteX3" fmla="*/ 1368348 w 1368958"/>
              <a:gd name="connsiteY3" fmla="*/ 1424940 h 3345180"/>
              <a:gd name="connsiteX4" fmla="*/ 1238808 w 1368958"/>
              <a:gd name="connsiteY4" fmla="*/ 1668780 h 3345180"/>
              <a:gd name="connsiteX5" fmla="*/ 713028 w 1368958"/>
              <a:gd name="connsiteY5" fmla="*/ 906780 h 3345180"/>
              <a:gd name="connsiteX6" fmla="*/ 225348 w 1368958"/>
              <a:gd name="connsiteY6" fmla="*/ 784860 h 3345180"/>
              <a:gd name="connsiteX7" fmla="*/ 50088 w 1368958"/>
              <a:gd name="connsiteY7" fmla="*/ 1059180 h 3345180"/>
              <a:gd name="connsiteX8" fmla="*/ 57708 w 1368958"/>
              <a:gd name="connsiteY8" fmla="*/ 2263140 h 3345180"/>
              <a:gd name="connsiteX9" fmla="*/ 702550 w 1368958"/>
              <a:gd name="connsiteY9" fmla="*/ 2424113 h 3345180"/>
              <a:gd name="connsiteX10" fmla="*/ 674928 w 1368958"/>
              <a:gd name="connsiteY10" fmla="*/ 3345180 h 3345180"/>
              <a:gd name="connsiteX0" fmla="*/ 652068 w 1368958"/>
              <a:gd name="connsiteY0" fmla="*/ 0 h 3388043"/>
              <a:gd name="connsiteX1" fmla="*/ 667308 w 1368958"/>
              <a:gd name="connsiteY1" fmla="*/ 541020 h 3388043"/>
              <a:gd name="connsiteX2" fmla="*/ 1254048 w 1368958"/>
              <a:gd name="connsiteY2" fmla="*/ 807720 h 3388043"/>
              <a:gd name="connsiteX3" fmla="*/ 1368348 w 1368958"/>
              <a:gd name="connsiteY3" fmla="*/ 1424940 h 3388043"/>
              <a:gd name="connsiteX4" fmla="*/ 1238808 w 1368958"/>
              <a:gd name="connsiteY4" fmla="*/ 1668780 h 3388043"/>
              <a:gd name="connsiteX5" fmla="*/ 713028 w 1368958"/>
              <a:gd name="connsiteY5" fmla="*/ 906780 h 3388043"/>
              <a:gd name="connsiteX6" fmla="*/ 225348 w 1368958"/>
              <a:gd name="connsiteY6" fmla="*/ 784860 h 3388043"/>
              <a:gd name="connsiteX7" fmla="*/ 50088 w 1368958"/>
              <a:gd name="connsiteY7" fmla="*/ 1059180 h 3388043"/>
              <a:gd name="connsiteX8" fmla="*/ 57708 w 1368958"/>
              <a:gd name="connsiteY8" fmla="*/ 2263140 h 3388043"/>
              <a:gd name="connsiteX9" fmla="*/ 702550 w 1368958"/>
              <a:gd name="connsiteY9" fmla="*/ 2424113 h 3388043"/>
              <a:gd name="connsiteX10" fmla="*/ 698741 w 1368958"/>
              <a:gd name="connsiteY10" fmla="*/ 3388043 h 3388043"/>
              <a:gd name="connsiteX0" fmla="*/ 652068 w 1401841"/>
              <a:gd name="connsiteY0" fmla="*/ 0 h 3388043"/>
              <a:gd name="connsiteX1" fmla="*/ 667308 w 1401841"/>
              <a:gd name="connsiteY1" fmla="*/ 541020 h 3388043"/>
              <a:gd name="connsiteX2" fmla="*/ 1254048 w 1401841"/>
              <a:gd name="connsiteY2" fmla="*/ 807720 h 3388043"/>
              <a:gd name="connsiteX3" fmla="*/ 1401686 w 1401841"/>
              <a:gd name="connsiteY3" fmla="*/ 1424940 h 3388043"/>
              <a:gd name="connsiteX4" fmla="*/ 1238808 w 1401841"/>
              <a:gd name="connsiteY4" fmla="*/ 1668780 h 3388043"/>
              <a:gd name="connsiteX5" fmla="*/ 713028 w 1401841"/>
              <a:gd name="connsiteY5" fmla="*/ 906780 h 3388043"/>
              <a:gd name="connsiteX6" fmla="*/ 225348 w 1401841"/>
              <a:gd name="connsiteY6" fmla="*/ 784860 h 3388043"/>
              <a:gd name="connsiteX7" fmla="*/ 50088 w 1401841"/>
              <a:gd name="connsiteY7" fmla="*/ 1059180 h 3388043"/>
              <a:gd name="connsiteX8" fmla="*/ 57708 w 1401841"/>
              <a:gd name="connsiteY8" fmla="*/ 2263140 h 3388043"/>
              <a:gd name="connsiteX9" fmla="*/ 702550 w 1401841"/>
              <a:gd name="connsiteY9" fmla="*/ 2424113 h 3388043"/>
              <a:gd name="connsiteX10" fmla="*/ 698741 w 1401841"/>
              <a:gd name="connsiteY10" fmla="*/ 3388043 h 3388043"/>
              <a:gd name="connsiteX0" fmla="*/ 652068 w 1409241"/>
              <a:gd name="connsiteY0" fmla="*/ 0 h 3388043"/>
              <a:gd name="connsiteX1" fmla="*/ 667308 w 1409241"/>
              <a:gd name="connsiteY1" fmla="*/ 541020 h 3388043"/>
              <a:gd name="connsiteX2" fmla="*/ 1306436 w 1409241"/>
              <a:gd name="connsiteY2" fmla="*/ 807720 h 3388043"/>
              <a:gd name="connsiteX3" fmla="*/ 1401686 w 1409241"/>
              <a:gd name="connsiteY3" fmla="*/ 1424940 h 3388043"/>
              <a:gd name="connsiteX4" fmla="*/ 1238808 w 1409241"/>
              <a:gd name="connsiteY4" fmla="*/ 1668780 h 3388043"/>
              <a:gd name="connsiteX5" fmla="*/ 713028 w 1409241"/>
              <a:gd name="connsiteY5" fmla="*/ 906780 h 3388043"/>
              <a:gd name="connsiteX6" fmla="*/ 225348 w 1409241"/>
              <a:gd name="connsiteY6" fmla="*/ 784860 h 3388043"/>
              <a:gd name="connsiteX7" fmla="*/ 50088 w 1409241"/>
              <a:gd name="connsiteY7" fmla="*/ 1059180 h 3388043"/>
              <a:gd name="connsiteX8" fmla="*/ 57708 w 1409241"/>
              <a:gd name="connsiteY8" fmla="*/ 2263140 h 3388043"/>
              <a:gd name="connsiteX9" fmla="*/ 702550 w 1409241"/>
              <a:gd name="connsiteY9" fmla="*/ 2424113 h 3388043"/>
              <a:gd name="connsiteX10" fmla="*/ 698741 w 1409241"/>
              <a:gd name="connsiteY10" fmla="*/ 3388043 h 3388043"/>
              <a:gd name="connsiteX0" fmla="*/ 652068 w 1408768"/>
              <a:gd name="connsiteY0" fmla="*/ 0 h 3388043"/>
              <a:gd name="connsiteX1" fmla="*/ 681595 w 1408768"/>
              <a:gd name="connsiteY1" fmla="*/ 588645 h 3388043"/>
              <a:gd name="connsiteX2" fmla="*/ 1306436 w 1408768"/>
              <a:gd name="connsiteY2" fmla="*/ 807720 h 3388043"/>
              <a:gd name="connsiteX3" fmla="*/ 1401686 w 1408768"/>
              <a:gd name="connsiteY3" fmla="*/ 1424940 h 3388043"/>
              <a:gd name="connsiteX4" fmla="*/ 1238808 w 1408768"/>
              <a:gd name="connsiteY4" fmla="*/ 1668780 h 3388043"/>
              <a:gd name="connsiteX5" fmla="*/ 713028 w 1408768"/>
              <a:gd name="connsiteY5" fmla="*/ 906780 h 3388043"/>
              <a:gd name="connsiteX6" fmla="*/ 225348 w 1408768"/>
              <a:gd name="connsiteY6" fmla="*/ 784860 h 3388043"/>
              <a:gd name="connsiteX7" fmla="*/ 50088 w 1408768"/>
              <a:gd name="connsiteY7" fmla="*/ 1059180 h 3388043"/>
              <a:gd name="connsiteX8" fmla="*/ 57708 w 1408768"/>
              <a:gd name="connsiteY8" fmla="*/ 2263140 h 3388043"/>
              <a:gd name="connsiteX9" fmla="*/ 702550 w 1408768"/>
              <a:gd name="connsiteY9" fmla="*/ 2424113 h 3388043"/>
              <a:gd name="connsiteX10" fmla="*/ 698741 w 1408768"/>
              <a:gd name="connsiteY10" fmla="*/ 3388043 h 3388043"/>
              <a:gd name="connsiteX0" fmla="*/ 652068 w 1415668"/>
              <a:gd name="connsiteY0" fmla="*/ 0 h 3388043"/>
              <a:gd name="connsiteX1" fmla="*/ 681595 w 1415668"/>
              <a:gd name="connsiteY1" fmla="*/ 588645 h 3388043"/>
              <a:gd name="connsiteX2" fmla="*/ 1325486 w 1415668"/>
              <a:gd name="connsiteY2" fmla="*/ 807720 h 3388043"/>
              <a:gd name="connsiteX3" fmla="*/ 1401686 w 1415668"/>
              <a:gd name="connsiteY3" fmla="*/ 1424940 h 3388043"/>
              <a:gd name="connsiteX4" fmla="*/ 1238808 w 1415668"/>
              <a:gd name="connsiteY4" fmla="*/ 1668780 h 3388043"/>
              <a:gd name="connsiteX5" fmla="*/ 713028 w 1415668"/>
              <a:gd name="connsiteY5" fmla="*/ 906780 h 3388043"/>
              <a:gd name="connsiteX6" fmla="*/ 225348 w 1415668"/>
              <a:gd name="connsiteY6" fmla="*/ 784860 h 3388043"/>
              <a:gd name="connsiteX7" fmla="*/ 50088 w 1415668"/>
              <a:gd name="connsiteY7" fmla="*/ 1059180 h 3388043"/>
              <a:gd name="connsiteX8" fmla="*/ 57708 w 1415668"/>
              <a:gd name="connsiteY8" fmla="*/ 2263140 h 3388043"/>
              <a:gd name="connsiteX9" fmla="*/ 702550 w 1415668"/>
              <a:gd name="connsiteY9" fmla="*/ 2424113 h 3388043"/>
              <a:gd name="connsiteX10" fmla="*/ 698741 w 1415668"/>
              <a:gd name="connsiteY10" fmla="*/ 3388043 h 3388043"/>
              <a:gd name="connsiteX0" fmla="*/ 652068 w 1429864"/>
              <a:gd name="connsiteY0" fmla="*/ 0 h 3388043"/>
              <a:gd name="connsiteX1" fmla="*/ 681595 w 1429864"/>
              <a:gd name="connsiteY1" fmla="*/ 588645 h 3388043"/>
              <a:gd name="connsiteX2" fmla="*/ 1325486 w 1429864"/>
              <a:gd name="connsiteY2" fmla="*/ 807720 h 3388043"/>
              <a:gd name="connsiteX3" fmla="*/ 1420736 w 1429864"/>
              <a:gd name="connsiteY3" fmla="*/ 1424940 h 3388043"/>
              <a:gd name="connsiteX4" fmla="*/ 1238808 w 1429864"/>
              <a:gd name="connsiteY4" fmla="*/ 1668780 h 3388043"/>
              <a:gd name="connsiteX5" fmla="*/ 713028 w 1429864"/>
              <a:gd name="connsiteY5" fmla="*/ 906780 h 3388043"/>
              <a:gd name="connsiteX6" fmla="*/ 225348 w 1429864"/>
              <a:gd name="connsiteY6" fmla="*/ 784860 h 3388043"/>
              <a:gd name="connsiteX7" fmla="*/ 50088 w 1429864"/>
              <a:gd name="connsiteY7" fmla="*/ 1059180 h 3388043"/>
              <a:gd name="connsiteX8" fmla="*/ 57708 w 1429864"/>
              <a:gd name="connsiteY8" fmla="*/ 2263140 h 3388043"/>
              <a:gd name="connsiteX9" fmla="*/ 702550 w 1429864"/>
              <a:gd name="connsiteY9" fmla="*/ 2424113 h 3388043"/>
              <a:gd name="connsiteX10" fmla="*/ 698741 w 1429864"/>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713028 w 1430920"/>
              <a:gd name="connsiteY5" fmla="*/ 906780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60641 w 1430920"/>
              <a:gd name="connsiteY5" fmla="*/ 10115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46353 w 1430920"/>
              <a:gd name="connsiteY5" fmla="*/ 10496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14544 w 1393396"/>
              <a:gd name="connsiteY0" fmla="*/ 0 h 3388043"/>
              <a:gd name="connsiteX1" fmla="*/ 644071 w 1393396"/>
              <a:gd name="connsiteY1" fmla="*/ 588645 h 3388043"/>
              <a:gd name="connsiteX2" fmla="*/ 1287962 w 1393396"/>
              <a:gd name="connsiteY2" fmla="*/ 807720 h 3388043"/>
              <a:gd name="connsiteX3" fmla="*/ 1383212 w 1393396"/>
              <a:gd name="connsiteY3" fmla="*/ 1424940 h 3388043"/>
              <a:gd name="connsiteX4" fmla="*/ 1186997 w 1393396"/>
              <a:gd name="connsiteY4" fmla="*/ 1678305 h 3388043"/>
              <a:gd name="connsiteX5" fmla="*/ 608829 w 1393396"/>
              <a:gd name="connsiteY5" fmla="*/ 1049655 h 3388043"/>
              <a:gd name="connsiteX6" fmla="*/ 187824 w 1393396"/>
              <a:gd name="connsiteY6" fmla="*/ 784860 h 3388043"/>
              <a:gd name="connsiteX7" fmla="*/ 12564 w 1393396"/>
              <a:gd name="connsiteY7" fmla="*/ 1059180 h 3388043"/>
              <a:gd name="connsiteX8" fmla="*/ 86859 w 1393396"/>
              <a:gd name="connsiteY8" fmla="*/ 2267903 h 3388043"/>
              <a:gd name="connsiteX9" fmla="*/ 665026 w 1393396"/>
              <a:gd name="connsiteY9" fmla="*/ 2424113 h 3388043"/>
              <a:gd name="connsiteX10" fmla="*/ 661217 w 1393396"/>
              <a:gd name="connsiteY10" fmla="*/ 3388043 h 3388043"/>
              <a:gd name="connsiteX0" fmla="*/ 598662 w 1377514"/>
              <a:gd name="connsiteY0" fmla="*/ 0 h 3388043"/>
              <a:gd name="connsiteX1" fmla="*/ 628189 w 1377514"/>
              <a:gd name="connsiteY1" fmla="*/ 588645 h 3388043"/>
              <a:gd name="connsiteX2" fmla="*/ 1272080 w 1377514"/>
              <a:gd name="connsiteY2" fmla="*/ 807720 h 3388043"/>
              <a:gd name="connsiteX3" fmla="*/ 1367330 w 1377514"/>
              <a:gd name="connsiteY3" fmla="*/ 1424940 h 3388043"/>
              <a:gd name="connsiteX4" fmla="*/ 1171115 w 1377514"/>
              <a:gd name="connsiteY4" fmla="*/ 1678305 h 3388043"/>
              <a:gd name="connsiteX5" fmla="*/ 592947 w 1377514"/>
              <a:gd name="connsiteY5" fmla="*/ 1049655 h 3388043"/>
              <a:gd name="connsiteX6" fmla="*/ 171942 w 1377514"/>
              <a:gd name="connsiteY6" fmla="*/ 784860 h 3388043"/>
              <a:gd name="connsiteX7" fmla="*/ 20494 w 1377514"/>
              <a:gd name="connsiteY7" fmla="*/ 1054417 h 3388043"/>
              <a:gd name="connsiteX8" fmla="*/ 70977 w 1377514"/>
              <a:gd name="connsiteY8" fmla="*/ 2267903 h 3388043"/>
              <a:gd name="connsiteX9" fmla="*/ 649144 w 1377514"/>
              <a:gd name="connsiteY9" fmla="*/ 2424113 h 3388043"/>
              <a:gd name="connsiteX10" fmla="*/ 645335 w 1377514"/>
              <a:gd name="connsiteY10" fmla="*/ 3388043 h 3388043"/>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2865756"/>
              <a:gd name="connsiteX1" fmla="*/ 628189 w 1377514"/>
              <a:gd name="connsiteY1" fmla="*/ 588645 h 2865756"/>
              <a:gd name="connsiteX2" fmla="*/ 1272080 w 1377514"/>
              <a:gd name="connsiteY2" fmla="*/ 807720 h 2865756"/>
              <a:gd name="connsiteX3" fmla="*/ 1367330 w 1377514"/>
              <a:gd name="connsiteY3" fmla="*/ 1424940 h 2865756"/>
              <a:gd name="connsiteX4" fmla="*/ 1171115 w 1377514"/>
              <a:gd name="connsiteY4" fmla="*/ 1678305 h 2865756"/>
              <a:gd name="connsiteX5" fmla="*/ 592947 w 1377514"/>
              <a:gd name="connsiteY5" fmla="*/ 1049655 h 2865756"/>
              <a:gd name="connsiteX6" fmla="*/ 171942 w 1377514"/>
              <a:gd name="connsiteY6" fmla="*/ 784860 h 2865756"/>
              <a:gd name="connsiteX7" fmla="*/ 20494 w 1377514"/>
              <a:gd name="connsiteY7" fmla="*/ 1054417 h 2865756"/>
              <a:gd name="connsiteX8" fmla="*/ 70977 w 1377514"/>
              <a:gd name="connsiteY8" fmla="*/ 2267903 h 2865756"/>
              <a:gd name="connsiteX9" fmla="*/ 649144 w 1377514"/>
              <a:gd name="connsiteY9" fmla="*/ 2424113 h 2865756"/>
              <a:gd name="connsiteX10" fmla="*/ 445309 w 1377514"/>
              <a:gd name="connsiteY10" fmla="*/ 2865756 h 2865756"/>
              <a:gd name="connsiteX0" fmla="*/ 588605 w 1367457"/>
              <a:gd name="connsiteY0" fmla="*/ 0 h 2865756"/>
              <a:gd name="connsiteX1" fmla="*/ 618132 w 1367457"/>
              <a:gd name="connsiteY1" fmla="*/ 588645 h 2865756"/>
              <a:gd name="connsiteX2" fmla="*/ 1262023 w 1367457"/>
              <a:gd name="connsiteY2" fmla="*/ 807720 h 2865756"/>
              <a:gd name="connsiteX3" fmla="*/ 1357273 w 1367457"/>
              <a:gd name="connsiteY3" fmla="*/ 1424940 h 2865756"/>
              <a:gd name="connsiteX4" fmla="*/ 1161058 w 1367457"/>
              <a:gd name="connsiteY4" fmla="*/ 1678305 h 2865756"/>
              <a:gd name="connsiteX5" fmla="*/ 582890 w 1367457"/>
              <a:gd name="connsiteY5" fmla="*/ 1049655 h 2865756"/>
              <a:gd name="connsiteX6" fmla="*/ 161885 w 1367457"/>
              <a:gd name="connsiteY6" fmla="*/ 784860 h 2865756"/>
              <a:gd name="connsiteX7" fmla="*/ 10437 w 1367457"/>
              <a:gd name="connsiteY7" fmla="*/ 1054417 h 2865756"/>
              <a:gd name="connsiteX8" fmla="*/ 60920 w 1367457"/>
              <a:gd name="connsiteY8" fmla="*/ 2267903 h 2865756"/>
              <a:gd name="connsiteX9" fmla="*/ 442237 w 1367457"/>
              <a:gd name="connsiteY9" fmla="*/ 2455863 h 2865756"/>
              <a:gd name="connsiteX10" fmla="*/ 435252 w 1367457"/>
              <a:gd name="connsiteY10" fmla="*/ 2865756 h 2865756"/>
              <a:gd name="connsiteX0" fmla="*/ 493355 w 1367457"/>
              <a:gd name="connsiteY0" fmla="*/ 0 h 2573656"/>
              <a:gd name="connsiteX1" fmla="*/ 618132 w 1367457"/>
              <a:gd name="connsiteY1" fmla="*/ 296545 h 2573656"/>
              <a:gd name="connsiteX2" fmla="*/ 1262023 w 1367457"/>
              <a:gd name="connsiteY2" fmla="*/ 515620 h 2573656"/>
              <a:gd name="connsiteX3" fmla="*/ 1357273 w 1367457"/>
              <a:gd name="connsiteY3" fmla="*/ 1132840 h 2573656"/>
              <a:gd name="connsiteX4" fmla="*/ 1161058 w 1367457"/>
              <a:gd name="connsiteY4" fmla="*/ 1386205 h 2573656"/>
              <a:gd name="connsiteX5" fmla="*/ 582890 w 1367457"/>
              <a:gd name="connsiteY5" fmla="*/ 757555 h 2573656"/>
              <a:gd name="connsiteX6" fmla="*/ 161885 w 1367457"/>
              <a:gd name="connsiteY6" fmla="*/ 492760 h 2573656"/>
              <a:gd name="connsiteX7" fmla="*/ 10437 w 1367457"/>
              <a:gd name="connsiteY7" fmla="*/ 762317 h 2573656"/>
              <a:gd name="connsiteX8" fmla="*/ 60920 w 1367457"/>
              <a:gd name="connsiteY8" fmla="*/ 1975803 h 2573656"/>
              <a:gd name="connsiteX9" fmla="*/ 442237 w 1367457"/>
              <a:gd name="connsiteY9" fmla="*/ 2163763 h 2573656"/>
              <a:gd name="connsiteX10" fmla="*/ 435252 w 1367457"/>
              <a:gd name="connsiteY10" fmla="*/ 2573656 h 2573656"/>
              <a:gd name="connsiteX0" fmla="*/ 492127 w 1366229"/>
              <a:gd name="connsiteY0" fmla="*/ 0 h 2573656"/>
              <a:gd name="connsiteX1" fmla="*/ 616904 w 1366229"/>
              <a:gd name="connsiteY1" fmla="*/ 296545 h 2573656"/>
              <a:gd name="connsiteX2" fmla="*/ 1260795 w 1366229"/>
              <a:gd name="connsiteY2" fmla="*/ 515620 h 2573656"/>
              <a:gd name="connsiteX3" fmla="*/ 1356045 w 1366229"/>
              <a:gd name="connsiteY3" fmla="*/ 1132840 h 2573656"/>
              <a:gd name="connsiteX4" fmla="*/ 1159830 w 1366229"/>
              <a:gd name="connsiteY4" fmla="*/ 1386205 h 2573656"/>
              <a:gd name="connsiteX5" fmla="*/ 581662 w 1366229"/>
              <a:gd name="connsiteY5" fmla="*/ 757555 h 2573656"/>
              <a:gd name="connsiteX6" fmla="*/ 160657 w 1366229"/>
              <a:gd name="connsiteY6" fmla="*/ 492760 h 2573656"/>
              <a:gd name="connsiteX7" fmla="*/ 9209 w 1366229"/>
              <a:gd name="connsiteY7" fmla="*/ 762317 h 2573656"/>
              <a:gd name="connsiteX8" fmla="*/ 59692 w 1366229"/>
              <a:gd name="connsiteY8" fmla="*/ 1975803 h 2573656"/>
              <a:gd name="connsiteX9" fmla="*/ 409259 w 1366229"/>
              <a:gd name="connsiteY9" fmla="*/ 2239963 h 2573656"/>
              <a:gd name="connsiteX10" fmla="*/ 434024 w 1366229"/>
              <a:gd name="connsiteY10" fmla="*/ 2573656 h 2573656"/>
              <a:gd name="connsiteX0" fmla="*/ 492127 w 1359144"/>
              <a:gd name="connsiteY0" fmla="*/ 0 h 2573656"/>
              <a:gd name="connsiteX1" fmla="*/ 1010604 w 1359144"/>
              <a:gd name="connsiteY1" fmla="*/ 315595 h 2573656"/>
              <a:gd name="connsiteX2" fmla="*/ 1260795 w 1359144"/>
              <a:gd name="connsiteY2" fmla="*/ 515620 h 2573656"/>
              <a:gd name="connsiteX3" fmla="*/ 1356045 w 1359144"/>
              <a:gd name="connsiteY3" fmla="*/ 1132840 h 2573656"/>
              <a:gd name="connsiteX4" fmla="*/ 1159830 w 1359144"/>
              <a:gd name="connsiteY4" fmla="*/ 1386205 h 2573656"/>
              <a:gd name="connsiteX5" fmla="*/ 581662 w 1359144"/>
              <a:gd name="connsiteY5" fmla="*/ 757555 h 2573656"/>
              <a:gd name="connsiteX6" fmla="*/ 160657 w 1359144"/>
              <a:gd name="connsiteY6" fmla="*/ 492760 h 2573656"/>
              <a:gd name="connsiteX7" fmla="*/ 9209 w 1359144"/>
              <a:gd name="connsiteY7" fmla="*/ 762317 h 2573656"/>
              <a:gd name="connsiteX8" fmla="*/ 59692 w 1359144"/>
              <a:gd name="connsiteY8" fmla="*/ 1975803 h 2573656"/>
              <a:gd name="connsiteX9" fmla="*/ 409259 w 1359144"/>
              <a:gd name="connsiteY9" fmla="*/ 2239963 h 2573656"/>
              <a:gd name="connsiteX10" fmla="*/ 434024 w 1359144"/>
              <a:gd name="connsiteY10" fmla="*/ 2573656 h 2573656"/>
              <a:gd name="connsiteX0" fmla="*/ 1006477 w 1359144"/>
              <a:gd name="connsiteY0" fmla="*/ 0 h 2338706"/>
              <a:gd name="connsiteX1" fmla="*/ 1010604 w 1359144"/>
              <a:gd name="connsiteY1" fmla="*/ 80645 h 2338706"/>
              <a:gd name="connsiteX2" fmla="*/ 1260795 w 1359144"/>
              <a:gd name="connsiteY2" fmla="*/ 280670 h 2338706"/>
              <a:gd name="connsiteX3" fmla="*/ 1356045 w 1359144"/>
              <a:gd name="connsiteY3" fmla="*/ 897890 h 2338706"/>
              <a:gd name="connsiteX4" fmla="*/ 1159830 w 1359144"/>
              <a:gd name="connsiteY4" fmla="*/ 1151255 h 2338706"/>
              <a:gd name="connsiteX5" fmla="*/ 581662 w 1359144"/>
              <a:gd name="connsiteY5" fmla="*/ 522605 h 2338706"/>
              <a:gd name="connsiteX6" fmla="*/ 160657 w 1359144"/>
              <a:gd name="connsiteY6" fmla="*/ 257810 h 2338706"/>
              <a:gd name="connsiteX7" fmla="*/ 9209 w 1359144"/>
              <a:gd name="connsiteY7" fmla="*/ 527367 h 2338706"/>
              <a:gd name="connsiteX8" fmla="*/ 59692 w 1359144"/>
              <a:gd name="connsiteY8" fmla="*/ 1740853 h 2338706"/>
              <a:gd name="connsiteX9" fmla="*/ 409259 w 1359144"/>
              <a:gd name="connsiteY9" fmla="*/ 2005013 h 2338706"/>
              <a:gd name="connsiteX10" fmla="*/ 434024 w 1359144"/>
              <a:gd name="connsiteY10" fmla="*/ 2338706 h 2338706"/>
              <a:gd name="connsiteX0" fmla="*/ 1006477 w 1358565"/>
              <a:gd name="connsiteY0" fmla="*/ 0 h 2338706"/>
              <a:gd name="connsiteX1" fmla="*/ 1112204 w 1358565"/>
              <a:gd name="connsiteY1" fmla="*/ 99695 h 2338706"/>
              <a:gd name="connsiteX2" fmla="*/ 1260795 w 1358565"/>
              <a:gd name="connsiteY2" fmla="*/ 280670 h 2338706"/>
              <a:gd name="connsiteX3" fmla="*/ 1356045 w 1358565"/>
              <a:gd name="connsiteY3" fmla="*/ 897890 h 2338706"/>
              <a:gd name="connsiteX4" fmla="*/ 1159830 w 1358565"/>
              <a:gd name="connsiteY4" fmla="*/ 1151255 h 2338706"/>
              <a:gd name="connsiteX5" fmla="*/ 581662 w 1358565"/>
              <a:gd name="connsiteY5" fmla="*/ 522605 h 2338706"/>
              <a:gd name="connsiteX6" fmla="*/ 160657 w 1358565"/>
              <a:gd name="connsiteY6" fmla="*/ 257810 h 2338706"/>
              <a:gd name="connsiteX7" fmla="*/ 9209 w 1358565"/>
              <a:gd name="connsiteY7" fmla="*/ 527367 h 2338706"/>
              <a:gd name="connsiteX8" fmla="*/ 59692 w 1358565"/>
              <a:gd name="connsiteY8" fmla="*/ 1740853 h 2338706"/>
              <a:gd name="connsiteX9" fmla="*/ 409259 w 1358565"/>
              <a:gd name="connsiteY9" fmla="*/ 2005013 h 2338706"/>
              <a:gd name="connsiteX10" fmla="*/ 434024 w 1358565"/>
              <a:gd name="connsiteY10" fmla="*/ 2338706 h 2338706"/>
              <a:gd name="connsiteX0" fmla="*/ 1006477 w 1358296"/>
              <a:gd name="connsiteY0" fmla="*/ 0 h 2338706"/>
              <a:gd name="connsiteX1" fmla="*/ 1175704 w 1358296"/>
              <a:gd name="connsiteY1" fmla="*/ 201295 h 2338706"/>
              <a:gd name="connsiteX2" fmla="*/ 1260795 w 1358296"/>
              <a:gd name="connsiteY2" fmla="*/ 280670 h 2338706"/>
              <a:gd name="connsiteX3" fmla="*/ 1356045 w 1358296"/>
              <a:gd name="connsiteY3" fmla="*/ 897890 h 2338706"/>
              <a:gd name="connsiteX4" fmla="*/ 1159830 w 1358296"/>
              <a:gd name="connsiteY4" fmla="*/ 1151255 h 2338706"/>
              <a:gd name="connsiteX5" fmla="*/ 581662 w 1358296"/>
              <a:gd name="connsiteY5" fmla="*/ 522605 h 2338706"/>
              <a:gd name="connsiteX6" fmla="*/ 160657 w 1358296"/>
              <a:gd name="connsiteY6" fmla="*/ 257810 h 2338706"/>
              <a:gd name="connsiteX7" fmla="*/ 9209 w 1358296"/>
              <a:gd name="connsiteY7" fmla="*/ 527367 h 2338706"/>
              <a:gd name="connsiteX8" fmla="*/ 59692 w 1358296"/>
              <a:gd name="connsiteY8" fmla="*/ 1740853 h 2338706"/>
              <a:gd name="connsiteX9" fmla="*/ 409259 w 1358296"/>
              <a:gd name="connsiteY9" fmla="*/ 2005013 h 2338706"/>
              <a:gd name="connsiteX10" fmla="*/ 434024 w 1358296"/>
              <a:gd name="connsiteY10" fmla="*/ 2338706 h 2338706"/>
              <a:gd name="connsiteX0" fmla="*/ 1006477 w 1359173"/>
              <a:gd name="connsiteY0" fmla="*/ 0 h 2338706"/>
              <a:gd name="connsiteX1" fmla="*/ 1260795 w 1359173"/>
              <a:gd name="connsiteY1" fmla="*/ 280670 h 2338706"/>
              <a:gd name="connsiteX2" fmla="*/ 1356045 w 1359173"/>
              <a:gd name="connsiteY2" fmla="*/ 897890 h 2338706"/>
              <a:gd name="connsiteX3" fmla="*/ 1159830 w 1359173"/>
              <a:gd name="connsiteY3" fmla="*/ 1151255 h 2338706"/>
              <a:gd name="connsiteX4" fmla="*/ 581662 w 1359173"/>
              <a:gd name="connsiteY4" fmla="*/ 522605 h 2338706"/>
              <a:gd name="connsiteX5" fmla="*/ 160657 w 1359173"/>
              <a:gd name="connsiteY5" fmla="*/ 257810 h 2338706"/>
              <a:gd name="connsiteX6" fmla="*/ 9209 w 1359173"/>
              <a:gd name="connsiteY6" fmla="*/ 527367 h 2338706"/>
              <a:gd name="connsiteX7" fmla="*/ 59692 w 1359173"/>
              <a:gd name="connsiteY7" fmla="*/ 1740853 h 2338706"/>
              <a:gd name="connsiteX8" fmla="*/ 409259 w 1359173"/>
              <a:gd name="connsiteY8" fmla="*/ 2005013 h 2338706"/>
              <a:gd name="connsiteX9" fmla="*/ 434024 w 1359173"/>
              <a:gd name="connsiteY9" fmla="*/ 2338706 h 2338706"/>
              <a:gd name="connsiteX0" fmla="*/ 1007067 w 1359763"/>
              <a:gd name="connsiteY0" fmla="*/ 0 h 2338706"/>
              <a:gd name="connsiteX1" fmla="*/ 1261385 w 1359763"/>
              <a:gd name="connsiteY1" fmla="*/ 280670 h 2338706"/>
              <a:gd name="connsiteX2" fmla="*/ 1356635 w 1359763"/>
              <a:gd name="connsiteY2" fmla="*/ 897890 h 2338706"/>
              <a:gd name="connsiteX3" fmla="*/ 1160420 w 1359763"/>
              <a:gd name="connsiteY3" fmla="*/ 1151255 h 2338706"/>
              <a:gd name="connsiteX4" fmla="*/ 582252 w 1359763"/>
              <a:gd name="connsiteY4" fmla="*/ 522605 h 2338706"/>
              <a:gd name="connsiteX5" fmla="*/ 161247 w 1359763"/>
              <a:gd name="connsiteY5" fmla="*/ 257810 h 2338706"/>
              <a:gd name="connsiteX6" fmla="*/ 9799 w 1359763"/>
              <a:gd name="connsiteY6" fmla="*/ 527367 h 2338706"/>
              <a:gd name="connsiteX7" fmla="*/ 409849 w 1359763"/>
              <a:gd name="connsiteY7" fmla="*/ 2005013 h 2338706"/>
              <a:gd name="connsiteX8" fmla="*/ 434614 w 1359763"/>
              <a:gd name="connsiteY8" fmla="*/ 2338706 h 2338706"/>
              <a:gd name="connsiteX0" fmla="*/ 1008498 w 1361194"/>
              <a:gd name="connsiteY0" fmla="*/ 0 h 2338706"/>
              <a:gd name="connsiteX1" fmla="*/ 1262816 w 1361194"/>
              <a:gd name="connsiteY1" fmla="*/ 280670 h 2338706"/>
              <a:gd name="connsiteX2" fmla="*/ 1358066 w 1361194"/>
              <a:gd name="connsiteY2" fmla="*/ 897890 h 2338706"/>
              <a:gd name="connsiteX3" fmla="*/ 1161851 w 1361194"/>
              <a:gd name="connsiteY3" fmla="*/ 1151255 h 2338706"/>
              <a:gd name="connsiteX4" fmla="*/ 583683 w 1361194"/>
              <a:gd name="connsiteY4" fmla="*/ 522605 h 2338706"/>
              <a:gd name="connsiteX5" fmla="*/ 162678 w 1361194"/>
              <a:gd name="connsiteY5" fmla="*/ 257810 h 2338706"/>
              <a:gd name="connsiteX6" fmla="*/ 11230 w 1361194"/>
              <a:gd name="connsiteY6" fmla="*/ 527367 h 2338706"/>
              <a:gd name="connsiteX7" fmla="*/ 436045 w 1361194"/>
              <a:gd name="connsiteY7" fmla="*/ 2338706 h 2338706"/>
              <a:gd name="connsiteX0" fmla="*/ 1008498 w 1361194"/>
              <a:gd name="connsiteY0" fmla="*/ 0 h 1164534"/>
              <a:gd name="connsiteX1" fmla="*/ 1262816 w 1361194"/>
              <a:gd name="connsiteY1" fmla="*/ 280670 h 1164534"/>
              <a:gd name="connsiteX2" fmla="*/ 1358066 w 1361194"/>
              <a:gd name="connsiteY2" fmla="*/ 897890 h 1164534"/>
              <a:gd name="connsiteX3" fmla="*/ 1161851 w 1361194"/>
              <a:gd name="connsiteY3" fmla="*/ 1151255 h 1164534"/>
              <a:gd name="connsiteX4" fmla="*/ 583683 w 1361194"/>
              <a:gd name="connsiteY4" fmla="*/ 522605 h 1164534"/>
              <a:gd name="connsiteX5" fmla="*/ 162678 w 1361194"/>
              <a:gd name="connsiteY5" fmla="*/ 257810 h 1164534"/>
              <a:gd name="connsiteX6" fmla="*/ 11230 w 1361194"/>
              <a:gd name="connsiteY6" fmla="*/ 527367 h 1164534"/>
              <a:gd name="connsiteX0" fmla="*/ 1388019 w 1740715"/>
              <a:gd name="connsiteY0" fmla="*/ 0 h 1164534"/>
              <a:gd name="connsiteX1" fmla="*/ 1642337 w 1740715"/>
              <a:gd name="connsiteY1" fmla="*/ 280670 h 1164534"/>
              <a:gd name="connsiteX2" fmla="*/ 1737587 w 1740715"/>
              <a:gd name="connsiteY2" fmla="*/ 897890 h 1164534"/>
              <a:gd name="connsiteX3" fmla="*/ 1541372 w 1740715"/>
              <a:gd name="connsiteY3" fmla="*/ 1151255 h 1164534"/>
              <a:gd name="connsiteX4" fmla="*/ 963204 w 1740715"/>
              <a:gd name="connsiteY4" fmla="*/ 522605 h 1164534"/>
              <a:gd name="connsiteX5" fmla="*/ 542199 w 1740715"/>
              <a:gd name="connsiteY5" fmla="*/ 257810 h 1164534"/>
              <a:gd name="connsiteX6" fmla="*/ 3401 w 1740715"/>
              <a:gd name="connsiteY6" fmla="*/ 235267 h 1164534"/>
              <a:gd name="connsiteX0" fmla="*/ 1381710 w 1734406"/>
              <a:gd name="connsiteY0" fmla="*/ 0 h 1164534"/>
              <a:gd name="connsiteX1" fmla="*/ 1636028 w 1734406"/>
              <a:gd name="connsiteY1" fmla="*/ 280670 h 1164534"/>
              <a:gd name="connsiteX2" fmla="*/ 1731278 w 1734406"/>
              <a:gd name="connsiteY2" fmla="*/ 897890 h 1164534"/>
              <a:gd name="connsiteX3" fmla="*/ 1535063 w 1734406"/>
              <a:gd name="connsiteY3" fmla="*/ 1151255 h 1164534"/>
              <a:gd name="connsiteX4" fmla="*/ 956895 w 1734406"/>
              <a:gd name="connsiteY4" fmla="*/ 522605 h 1164534"/>
              <a:gd name="connsiteX5" fmla="*/ 535890 w 1734406"/>
              <a:gd name="connsiteY5" fmla="*/ 257810 h 1164534"/>
              <a:gd name="connsiteX6" fmla="*/ 3442 w 1734406"/>
              <a:gd name="connsiteY6" fmla="*/ 228917 h 1164534"/>
              <a:gd name="connsiteX0" fmla="*/ 1381839 w 1734535"/>
              <a:gd name="connsiteY0" fmla="*/ 0 h 1164534"/>
              <a:gd name="connsiteX1" fmla="*/ 1636157 w 1734535"/>
              <a:gd name="connsiteY1" fmla="*/ 280670 h 1164534"/>
              <a:gd name="connsiteX2" fmla="*/ 1731407 w 1734535"/>
              <a:gd name="connsiteY2" fmla="*/ 897890 h 1164534"/>
              <a:gd name="connsiteX3" fmla="*/ 1535192 w 1734535"/>
              <a:gd name="connsiteY3" fmla="*/ 1151255 h 1164534"/>
              <a:gd name="connsiteX4" fmla="*/ 957024 w 1734535"/>
              <a:gd name="connsiteY4" fmla="*/ 522605 h 1164534"/>
              <a:gd name="connsiteX5" fmla="*/ 519351 w 1734535"/>
              <a:gd name="connsiteY5" fmla="*/ 274478 h 1164534"/>
              <a:gd name="connsiteX6" fmla="*/ 3571 w 1734535"/>
              <a:gd name="connsiteY6" fmla="*/ 228917 h 1164534"/>
              <a:gd name="connsiteX0" fmla="*/ 1381766 w 1734462"/>
              <a:gd name="connsiteY0" fmla="*/ 0 h 1164534"/>
              <a:gd name="connsiteX1" fmla="*/ 1636084 w 1734462"/>
              <a:gd name="connsiteY1" fmla="*/ 280670 h 1164534"/>
              <a:gd name="connsiteX2" fmla="*/ 1731334 w 1734462"/>
              <a:gd name="connsiteY2" fmla="*/ 897890 h 1164534"/>
              <a:gd name="connsiteX3" fmla="*/ 1535119 w 1734462"/>
              <a:gd name="connsiteY3" fmla="*/ 1151255 h 1164534"/>
              <a:gd name="connsiteX4" fmla="*/ 956951 w 1734462"/>
              <a:gd name="connsiteY4" fmla="*/ 522605 h 1164534"/>
              <a:gd name="connsiteX5" fmla="*/ 519278 w 1734462"/>
              <a:gd name="connsiteY5" fmla="*/ 274478 h 1164534"/>
              <a:gd name="connsiteX6" fmla="*/ 3498 w 1734462"/>
              <a:gd name="connsiteY6" fmla="*/ 228917 h 1164534"/>
              <a:gd name="connsiteX0" fmla="*/ 1348746 w 1701442"/>
              <a:gd name="connsiteY0" fmla="*/ 17349 h 1181883"/>
              <a:gd name="connsiteX1" fmla="*/ 1603064 w 1701442"/>
              <a:gd name="connsiteY1" fmla="*/ 298019 h 1181883"/>
              <a:gd name="connsiteX2" fmla="*/ 1698314 w 1701442"/>
              <a:gd name="connsiteY2" fmla="*/ 915239 h 1181883"/>
              <a:gd name="connsiteX3" fmla="*/ 1502099 w 1701442"/>
              <a:gd name="connsiteY3" fmla="*/ 1168604 h 1181883"/>
              <a:gd name="connsiteX4" fmla="*/ 923931 w 1701442"/>
              <a:gd name="connsiteY4" fmla="*/ 539954 h 1181883"/>
              <a:gd name="connsiteX5" fmla="*/ 486258 w 1701442"/>
              <a:gd name="connsiteY5" fmla="*/ 291827 h 1181883"/>
              <a:gd name="connsiteX6" fmla="*/ 3815 w 1701442"/>
              <a:gd name="connsiteY6" fmla="*/ 131966 h 1181883"/>
              <a:gd name="connsiteX0" fmla="*/ 862488 w 1215184"/>
              <a:gd name="connsiteY0" fmla="*/ 0 h 1164534"/>
              <a:gd name="connsiteX1" fmla="*/ 1116806 w 1215184"/>
              <a:gd name="connsiteY1" fmla="*/ 280670 h 1164534"/>
              <a:gd name="connsiteX2" fmla="*/ 1212056 w 1215184"/>
              <a:gd name="connsiteY2" fmla="*/ 897890 h 1164534"/>
              <a:gd name="connsiteX3" fmla="*/ 1015841 w 1215184"/>
              <a:gd name="connsiteY3" fmla="*/ 1151255 h 1164534"/>
              <a:gd name="connsiteX4" fmla="*/ 437673 w 1215184"/>
              <a:gd name="connsiteY4" fmla="*/ 522605 h 1164534"/>
              <a:gd name="connsiteX5" fmla="*/ 0 w 1215184"/>
              <a:gd name="connsiteY5" fmla="*/ 274478 h 1164534"/>
              <a:gd name="connsiteX0" fmla="*/ 1281588 w 1634284"/>
              <a:gd name="connsiteY0" fmla="*/ 0 h 1164534"/>
              <a:gd name="connsiteX1" fmla="*/ 1535906 w 1634284"/>
              <a:gd name="connsiteY1" fmla="*/ 280670 h 1164534"/>
              <a:gd name="connsiteX2" fmla="*/ 1631156 w 1634284"/>
              <a:gd name="connsiteY2" fmla="*/ 897890 h 1164534"/>
              <a:gd name="connsiteX3" fmla="*/ 1434941 w 1634284"/>
              <a:gd name="connsiteY3" fmla="*/ 1151255 h 1164534"/>
              <a:gd name="connsiteX4" fmla="*/ 856773 w 1634284"/>
              <a:gd name="connsiteY4" fmla="*/ 522605 h 1164534"/>
              <a:gd name="connsiteX5" fmla="*/ 0 w 1634284"/>
              <a:gd name="connsiteY5" fmla="*/ 31590 h 1164534"/>
              <a:gd name="connsiteX0" fmla="*/ 1295876 w 1648572"/>
              <a:gd name="connsiteY0" fmla="*/ 0 h 1164534"/>
              <a:gd name="connsiteX1" fmla="*/ 1550194 w 1648572"/>
              <a:gd name="connsiteY1" fmla="*/ 280670 h 1164534"/>
              <a:gd name="connsiteX2" fmla="*/ 1645444 w 1648572"/>
              <a:gd name="connsiteY2" fmla="*/ 897890 h 1164534"/>
              <a:gd name="connsiteX3" fmla="*/ 1449229 w 1648572"/>
              <a:gd name="connsiteY3" fmla="*/ 1151255 h 1164534"/>
              <a:gd name="connsiteX4" fmla="*/ 871061 w 1648572"/>
              <a:gd name="connsiteY4" fmla="*/ 522605 h 1164534"/>
              <a:gd name="connsiteX5" fmla="*/ 0 w 1648572"/>
              <a:gd name="connsiteY5" fmla="*/ 45877 h 1164534"/>
              <a:gd name="connsiteX0" fmla="*/ 1295876 w 1648572"/>
              <a:gd name="connsiteY0" fmla="*/ 0 h 1164534"/>
              <a:gd name="connsiteX1" fmla="*/ 1550194 w 1648572"/>
              <a:gd name="connsiteY1" fmla="*/ 280670 h 1164534"/>
              <a:gd name="connsiteX2" fmla="*/ 1645444 w 1648572"/>
              <a:gd name="connsiteY2" fmla="*/ 897890 h 1164534"/>
              <a:gd name="connsiteX3" fmla="*/ 1449229 w 1648572"/>
              <a:gd name="connsiteY3" fmla="*/ 1151255 h 1164534"/>
              <a:gd name="connsiteX4" fmla="*/ 871061 w 1648572"/>
              <a:gd name="connsiteY4" fmla="*/ 522605 h 1164534"/>
              <a:gd name="connsiteX5" fmla="*/ 0 w 1648572"/>
              <a:gd name="connsiteY5" fmla="*/ 45877 h 1164534"/>
              <a:gd name="connsiteX0" fmla="*/ 1324451 w 1648383"/>
              <a:gd name="connsiteY0" fmla="*/ 0 h 1140722"/>
              <a:gd name="connsiteX1" fmla="*/ 1550194 w 1648383"/>
              <a:gd name="connsiteY1" fmla="*/ 256858 h 1140722"/>
              <a:gd name="connsiteX2" fmla="*/ 1645444 w 1648383"/>
              <a:gd name="connsiteY2" fmla="*/ 874078 h 1140722"/>
              <a:gd name="connsiteX3" fmla="*/ 1449229 w 1648383"/>
              <a:gd name="connsiteY3" fmla="*/ 1127443 h 1140722"/>
              <a:gd name="connsiteX4" fmla="*/ 871061 w 1648383"/>
              <a:gd name="connsiteY4" fmla="*/ 498793 h 1140722"/>
              <a:gd name="connsiteX5" fmla="*/ 0 w 1648383"/>
              <a:gd name="connsiteY5" fmla="*/ 22065 h 114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383" h="1140722">
                <a:moveTo>
                  <a:pt x="1324451" y="0"/>
                </a:moveTo>
                <a:cubicBezTo>
                  <a:pt x="1377434" y="58473"/>
                  <a:pt x="1496695" y="111178"/>
                  <a:pt x="1550194" y="256858"/>
                </a:cubicBezTo>
                <a:cubicBezTo>
                  <a:pt x="1603693" y="402538"/>
                  <a:pt x="1662271" y="728981"/>
                  <a:pt x="1645444" y="874078"/>
                </a:cubicBezTo>
                <a:cubicBezTo>
                  <a:pt x="1628617" y="1019175"/>
                  <a:pt x="1578293" y="1189991"/>
                  <a:pt x="1449229" y="1127443"/>
                </a:cubicBezTo>
                <a:cubicBezTo>
                  <a:pt x="1320165" y="1064895"/>
                  <a:pt x="1112599" y="683023"/>
                  <a:pt x="871061" y="498793"/>
                </a:cubicBezTo>
                <a:cubicBezTo>
                  <a:pt x="629523" y="314563"/>
                  <a:pt x="160497" y="40057"/>
                  <a:pt x="0" y="2206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Shape 20">
            <a:extLst>
              <a:ext uri="{FF2B5EF4-FFF2-40B4-BE49-F238E27FC236}">
                <a16:creationId xmlns:a16="http://schemas.microsoft.com/office/drawing/2014/main" id="{B8B06EFA-6F28-4330-833F-77FA60BF69A4}"/>
              </a:ext>
            </a:extLst>
          </p:cNvPr>
          <p:cNvSpPr/>
          <p:nvPr/>
        </p:nvSpPr>
        <p:spPr>
          <a:xfrm>
            <a:off x="1579563" y="2647950"/>
            <a:ext cx="1529304" cy="874740"/>
          </a:xfrm>
          <a:custGeom>
            <a:avLst/>
            <a:gdLst>
              <a:gd name="connsiteX0" fmla="*/ 630868 w 1419855"/>
              <a:gd name="connsiteY0" fmla="*/ 0 h 3327400"/>
              <a:gd name="connsiteX1" fmla="*/ 611818 w 1419855"/>
              <a:gd name="connsiteY1" fmla="*/ 628650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419855"/>
              <a:gd name="connsiteY0" fmla="*/ 0 h 3327400"/>
              <a:gd name="connsiteX1" fmla="*/ 664205 w 1419855"/>
              <a:gd name="connsiteY1" fmla="*/ 642937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50018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664205 w 1397743"/>
              <a:gd name="connsiteY9" fmla="*/ 2516187 h 3327400"/>
              <a:gd name="connsiteX10" fmla="*/ 599118 w 1397743"/>
              <a:gd name="connsiteY10" fmla="*/ 3327400 h 3327400"/>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664205 w 1397743"/>
              <a:gd name="connsiteY9" fmla="*/ 25161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80055 w 1397743"/>
              <a:gd name="connsiteY9" fmla="*/ 25669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35605 w 1397743"/>
              <a:gd name="connsiteY9" fmla="*/ 2573337 h 2890837"/>
              <a:gd name="connsiteX10" fmla="*/ 562605 w 1397743"/>
              <a:gd name="connsiteY10" fmla="*/ 2890837 h 2890837"/>
              <a:gd name="connsiteX0" fmla="*/ 618168 w 1397743"/>
              <a:gd name="connsiteY0" fmla="*/ 0 h 2547937"/>
              <a:gd name="connsiteX1" fmla="*/ 664205 w 1397743"/>
              <a:gd name="connsiteY1" fmla="*/ 30003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618168 w 1397743"/>
              <a:gd name="connsiteY0" fmla="*/ 0 h 2547937"/>
              <a:gd name="connsiteX1" fmla="*/ 740405 w 1397743"/>
              <a:gd name="connsiteY1" fmla="*/ 30638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740405 w 1397743"/>
              <a:gd name="connsiteY0" fmla="*/ 0 h 2241550"/>
              <a:gd name="connsiteX1" fmla="*/ 1113468 w 1397743"/>
              <a:gd name="connsiteY1" fmla="*/ 169863 h 2241550"/>
              <a:gd name="connsiteX2" fmla="*/ 1380168 w 1397743"/>
              <a:gd name="connsiteY2" fmla="*/ 392113 h 2241550"/>
              <a:gd name="connsiteX3" fmla="*/ 1281743 w 1397743"/>
              <a:gd name="connsiteY3" fmla="*/ 793750 h 2241550"/>
              <a:gd name="connsiteX4" fmla="*/ 554668 w 1397743"/>
              <a:gd name="connsiteY4" fmla="*/ 150813 h 2241550"/>
              <a:gd name="connsiteX5" fmla="*/ 72068 w 1397743"/>
              <a:gd name="connsiteY5" fmla="*/ 163513 h 2241550"/>
              <a:gd name="connsiteX6" fmla="*/ 8568 w 1397743"/>
              <a:gd name="connsiteY6" fmla="*/ 1160463 h 2241550"/>
              <a:gd name="connsiteX7" fmla="*/ 135568 w 1397743"/>
              <a:gd name="connsiteY7" fmla="*/ 1770063 h 2241550"/>
              <a:gd name="connsiteX8" fmla="*/ 435605 w 1397743"/>
              <a:gd name="connsiteY8" fmla="*/ 1924050 h 2241550"/>
              <a:gd name="connsiteX9" fmla="*/ 562605 w 1397743"/>
              <a:gd name="connsiteY9" fmla="*/ 2241550 h 2241550"/>
              <a:gd name="connsiteX0" fmla="*/ 1108705 w 1397743"/>
              <a:gd name="connsiteY0" fmla="*/ 0 h 2362200"/>
              <a:gd name="connsiteX1" fmla="*/ 1113468 w 1397743"/>
              <a:gd name="connsiteY1" fmla="*/ 290513 h 2362200"/>
              <a:gd name="connsiteX2" fmla="*/ 1380168 w 1397743"/>
              <a:gd name="connsiteY2" fmla="*/ 512763 h 2362200"/>
              <a:gd name="connsiteX3" fmla="*/ 1281743 w 1397743"/>
              <a:gd name="connsiteY3" fmla="*/ 914400 h 2362200"/>
              <a:gd name="connsiteX4" fmla="*/ 554668 w 1397743"/>
              <a:gd name="connsiteY4" fmla="*/ 271463 h 2362200"/>
              <a:gd name="connsiteX5" fmla="*/ 72068 w 1397743"/>
              <a:gd name="connsiteY5" fmla="*/ 284163 h 2362200"/>
              <a:gd name="connsiteX6" fmla="*/ 8568 w 1397743"/>
              <a:gd name="connsiteY6" fmla="*/ 1281113 h 2362200"/>
              <a:gd name="connsiteX7" fmla="*/ 135568 w 1397743"/>
              <a:gd name="connsiteY7" fmla="*/ 1890713 h 2362200"/>
              <a:gd name="connsiteX8" fmla="*/ 435605 w 1397743"/>
              <a:gd name="connsiteY8" fmla="*/ 2044700 h 2362200"/>
              <a:gd name="connsiteX9" fmla="*/ 562605 w 1397743"/>
              <a:gd name="connsiteY9" fmla="*/ 2362200 h 2362200"/>
              <a:gd name="connsiteX0" fmla="*/ 1108705 w 1398096"/>
              <a:gd name="connsiteY0" fmla="*/ 0 h 2362200"/>
              <a:gd name="connsiteX1" fmla="*/ 1380168 w 1398096"/>
              <a:gd name="connsiteY1" fmla="*/ 512763 h 2362200"/>
              <a:gd name="connsiteX2" fmla="*/ 1281743 w 1398096"/>
              <a:gd name="connsiteY2" fmla="*/ 914400 h 2362200"/>
              <a:gd name="connsiteX3" fmla="*/ 554668 w 1398096"/>
              <a:gd name="connsiteY3" fmla="*/ 271463 h 2362200"/>
              <a:gd name="connsiteX4" fmla="*/ 72068 w 1398096"/>
              <a:gd name="connsiteY4" fmla="*/ 284163 h 2362200"/>
              <a:gd name="connsiteX5" fmla="*/ 8568 w 1398096"/>
              <a:gd name="connsiteY5" fmla="*/ 1281113 h 2362200"/>
              <a:gd name="connsiteX6" fmla="*/ 135568 w 1398096"/>
              <a:gd name="connsiteY6" fmla="*/ 1890713 h 2362200"/>
              <a:gd name="connsiteX7" fmla="*/ 435605 w 1398096"/>
              <a:gd name="connsiteY7" fmla="*/ 2044700 h 2362200"/>
              <a:gd name="connsiteX8" fmla="*/ 562605 w 1398096"/>
              <a:gd name="connsiteY8" fmla="*/ 2362200 h 2362200"/>
              <a:gd name="connsiteX0" fmla="*/ 1108705 w 1398096"/>
              <a:gd name="connsiteY0" fmla="*/ 0 h 2362200"/>
              <a:gd name="connsiteX1" fmla="*/ 1380168 w 1398096"/>
              <a:gd name="connsiteY1" fmla="*/ 512763 h 2362200"/>
              <a:gd name="connsiteX2" fmla="*/ 1281743 w 1398096"/>
              <a:gd name="connsiteY2" fmla="*/ 914400 h 2362200"/>
              <a:gd name="connsiteX3" fmla="*/ 554668 w 1398096"/>
              <a:gd name="connsiteY3" fmla="*/ 271463 h 2362200"/>
              <a:gd name="connsiteX4" fmla="*/ 72068 w 1398096"/>
              <a:gd name="connsiteY4" fmla="*/ 284163 h 2362200"/>
              <a:gd name="connsiteX5" fmla="*/ 8568 w 1398096"/>
              <a:gd name="connsiteY5" fmla="*/ 1281113 h 2362200"/>
              <a:gd name="connsiteX6" fmla="*/ 135568 w 1398096"/>
              <a:gd name="connsiteY6" fmla="*/ 1890713 h 2362200"/>
              <a:gd name="connsiteX7" fmla="*/ 562605 w 1398096"/>
              <a:gd name="connsiteY7" fmla="*/ 2362200 h 2362200"/>
              <a:gd name="connsiteX0" fmla="*/ 1108705 w 1398096"/>
              <a:gd name="connsiteY0" fmla="*/ 0 h 1890713"/>
              <a:gd name="connsiteX1" fmla="*/ 1380168 w 1398096"/>
              <a:gd name="connsiteY1" fmla="*/ 512763 h 1890713"/>
              <a:gd name="connsiteX2" fmla="*/ 1281743 w 1398096"/>
              <a:gd name="connsiteY2" fmla="*/ 914400 h 1890713"/>
              <a:gd name="connsiteX3" fmla="*/ 554668 w 1398096"/>
              <a:gd name="connsiteY3" fmla="*/ 271463 h 1890713"/>
              <a:gd name="connsiteX4" fmla="*/ 72068 w 1398096"/>
              <a:gd name="connsiteY4" fmla="*/ 284163 h 1890713"/>
              <a:gd name="connsiteX5" fmla="*/ 8568 w 1398096"/>
              <a:gd name="connsiteY5" fmla="*/ 1281113 h 1890713"/>
              <a:gd name="connsiteX6" fmla="*/ 135568 w 1398096"/>
              <a:gd name="connsiteY6" fmla="*/ 1890713 h 1890713"/>
              <a:gd name="connsiteX0" fmla="*/ 1108705 w 1398096"/>
              <a:gd name="connsiteY0" fmla="*/ 0 h 1281113"/>
              <a:gd name="connsiteX1" fmla="*/ 1380168 w 1398096"/>
              <a:gd name="connsiteY1" fmla="*/ 512763 h 1281113"/>
              <a:gd name="connsiteX2" fmla="*/ 1281743 w 1398096"/>
              <a:gd name="connsiteY2" fmla="*/ 914400 h 1281113"/>
              <a:gd name="connsiteX3" fmla="*/ 554668 w 1398096"/>
              <a:gd name="connsiteY3" fmla="*/ 271463 h 1281113"/>
              <a:gd name="connsiteX4" fmla="*/ 72068 w 1398096"/>
              <a:gd name="connsiteY4" fmla="*/ 284163 h 1281113"/>
              <a:gd name="connsiteX5" fmla="*/ 8568 w 1398096"/>
              <a:gd name="connsiteY5" fmla="*/ 1281113 h 1281113"/>
              <a:gd name="connsiteX0" fmla="*/ 1036637 w 1326028"/>
              <a:gd name="connsiteY0" fmla="*/ 0 h 918193"/>
              <a:gd name="connsiteX1" fmla="*/ 1308100 w 1326028"/>
              <a:gd name="connsiteY1" fmla="*/ 512763 h 918193"/>
              <a:gd name="connsiteX2" fmla="*/ 1209675 w 1326028"/>
              <a:gd name="connsiteY2" fmla="*/ 914400 h 918193"/>
              <a:gd name="connsiteX3" fmla="*/ 482600 w 1326028"/>
              <a:gd name="connsiteY3" fmla="*/ 271463 h 918193"/>
              <a:gd name="connsiteX4" fmla="*/ 0 w 1326028"/>
              <a:gd name="connsiteY4" fmla="*/ 284163 h 918193"/>
              <a:gd name="connsiteX0" fmla="*/ 1298575 w 1587966"/>
              <a:gd name="connsiteY0" fmla="*/ 0 h 918193"/>
              <a:gd name="connsiteX1" fmla="*/ 1570038 w 1587966"/>
              <a:gd name="connsiteY1" fmla="*/ 512763 h 918193"/>
              <a:gd name="connsiteX2" fmla="*/ 1471613 w 1587966"/>
              <a:gd name="connsiteY2" fmla="*/ 914400 h 918193"/>
              <a:gd name="connsiteX3" fmla="*/ 744538 w 1587966"/>
              <a:gd name="connsiteY3" fmla="*/ 271463 h 918193"/>
              <a:gd name="connsiteX4" fmla="*/ 0 w 1587966"/>
              <a:gd name="connsiteY4" fmla="*/ 107951 h 918193"/>
              <a:gd name="connsiteX0" fmla="*/ 1298575 w 1588738"/>
              <a:gd name="connsiteY0" fmla="*/ 0 h 917674"/>
              <a:gd name="connsiteX1" fmla="*/ 1570038 w 1588738"/>
              <a:gd name="connsiteY1" fmla="*/ 512763 h 917674"/>
              <a:gd name="connsiteX2" fmla="*/ 1471613 w 1588738"/>
              <a:gd name="connsiteY2" fmla="*/ 914400 h 917674"/>
              <a:gd name="connsiteX3" fmla="*/ 725488 w 1588738"/>
              <a:gd name="connsiteY3" fmla="*/ 290513 h 917674"/>
              <a:gd name="connsiteX4" fmla="*/ 0 w 1588738"/>
              <a:gd name="connsiteY4" fmla="*/ 107951 h 917674"/>
              <a:gd name="connsiteX0" fmla="*/ 1298575 w 1588738"/>
              <a:gd name="connsiteY0" fmla="*/ 0 h 917674"/>
              <a:gd name="connsiteX1" fmla="*/ 1570038 w 1588738"/>
              <a:gd name="connsiteY1" fmla="*/ 512763 h 917674"/>
              <a:gd name="connsiteX2" fmla="*/ 1471613 w 1588738"/>
              <a:gd name="connsiteY2" fmla="*/ 914400 h 917674"/>
              <a:gd name="connsiteX3" fmla="*/ 725488 w 1588738"/>
              <a:gd name="connsiteY3" fmla="*/ 290513 h 917674"/>
              <a:gd name="connsiteX4" fmla="*/ 0 w 1588738"/>
              <a:gd name="connsiteY4" fmla="*/ 107951 h 917674"/>
              <a:gd name="connsiteX0" fmla="*/ 1241425 w 1531588"/>
              <a:gd name="connsiteY0" fmla="*/ 0 h 917674"/>
              <a:gd name="connsiteX1" fmla="*/ 1512888 w 1531588"/>
              <a:gd name="connsiteY1" fmla="*/ 512763 h 917674"/>
              <a:gd name="connsiteX2" fmla="*/ 1414463 w 1531588"/>
              <a:gd name="connsiteY2" fmla="*/ 914400 h 917674"/>
              <a:gd name="connsiteX3" fmla="*/ 668338 w 1531588"/>
              <a:gd name="connsiteY3" fmla="*/ 290513 h 917674"/>
              <a:gd name="connsiteX4" fmla="*/ 0 w 1531588"/>
              <a:gd name="connsiteY4" fmla="*/ 60326 h 917674"/>
              <a:gd name="connsiteX0" fmla="*/ 1241425 w 1531588"/>
              <a:gd name="connsiteY0" fmla="*/ 0 h 917674"/>
              <a:gd name="connsiteX1" fmla="*/ 1512888 w 1531588"/>
              <a:gd name="connsiteY1" fmla="*/ 512763 h 917674"/>
              <a:gd name="connsiteX2" fmla="*/ 1414463 w 1531588"/>
              <a:gd name="connsiteY2" fmla="*/ 914400 h 917674"/>
              <a:gd name="connsiteX3" fmla="*/ 668338 w 1531588"/>
              <a:gd name="connsiteY3" fmla="*/ 290513 h 917674"/>
              <a:gd name="connsiteX4" fmla="*/ 0 w 1531588"/>
              <a:gd name="connsiteY4" fmla="*/ 60326 h 917674"/>
              <a:gd name="connsiteX0" fmla="*/ 1272381 w 1529304"/>
              <a:gd name="connsiteY0" fmla="*/ 0 h 874740"/>
              <a:gd name="connsiteX1" fmla="*/ 1512888 w 1529304"/>
              <a:gd name="connsiteY1" fmla="*/ 469900 h 874740"/>
              <a:gd name="connsiteX2" fmla="*/ 1414463 w 1529304"/>
              <a:gd name="connsiteY2" fmla="*/ 871537 h 874740"/>
              <a:gd name="connsiteX3" fmla="*/ 668338 w 1529304"/>
              <a:gd name="connsiteY3" fmla="*/ 247650 h 874740"/>
              <a:gd name="connsiteX4" fmla="*/ 0 w 1529304"/>
              <a:gd name="connsiteY4" fmla="*/ 17463 h 8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304" h="874740">
                <a:moveTo>
                  <a:pt x="1272381" y="0"/>
                </a:moveTo>
                <a:cubicBezTo>
                  <a:pt x="1328936" y="106826"/>
                  <a:pt x="1489208" y="324644"/>
                  <a:pt x="1512888" y="469900"/>
                </a:cubicBezTo>
                <a:cubicBezTo>
                  <a:pt x="1536568" y="615156"/>
                  <a:pt x="1555221" y="908579"/>
                  <a:pt x="1414463" y="871537"/>
                </a:cubicBezTo>
                <a:cubicBezTo>
                  <a:pt x="1273705" y="834495"/>
                  <a:pt x="904082" y="389996"/>
                  <a:pt x="668338" y="247650"/>
                </a:cubicBezTo>
                <a:cubicBezTo>
                  <a:pt x="432594" y="105304"/>
                  <a:pt x="167217" y="11113"/>
                  <a:pt x="0" y="1746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Shape 21">
            <a:extLst>
              <a:ext uri="{FF2B5EF4-FFF2-40B4-BE49-F238E27FC236}">
                <a16:creationId xmlns:a16="http://schemas.microsoft.com/office/drawing/2014/main" id="{9B74D256-0E7B-4E22-AFD6-181852082D10}"/>
              </a:ext>
            </a:extLst>
          </p:cNvPr>
          <p:cNvSpPr/>
          <p:nvPr/>
        </p:nvSpPr>
        <p:spPr>
          <a:xfrm>
            <a:off x="1582101" y="2626715"/>
            <a:ext cx="1341161" cy="612330"/>
          </a:xfrm>
          <a:custGeom>
            <a:avLst/>
            <a:gdLst>
              <a:gd name="connsiteX0" fmla="*/ 681552 w 1537619"/>
              <a:gd name="connsiteY0" fmla="*/ 0 h 3329340"/>
              <a:gd name="connsiteX1" fmla="*/ 681552 w 1537619"/>
              <a:gd name="connsiteY1" fmla="*/ 601980 h 3329340"/>
              <a:gd name="connsiteX2" fmla="*/ 1428312 w 1537619"/>
              <a:gd name="connsiteY2" fmla="*/ 1036320 h 3329340"/>
              <a:gd name="connsiteX3" fmla="*/ 1443552 w 1537619"/>
              <a:gd name="connsiteY3" fmla="*/ 1211580 h 3329340"/>
              <a:gd name="connsiteX4" fmla="*/ 574872 w 1537619"/>
              <a:gd name="connsiteY4" fmla="*/ 617220 h 3329340"/>
              <a:gd name="connsiteX5" fmla="*/ 41472 w 1537619"/>
              <a:gd name="connsiteY5" fmla="*/ 815340 h 3329340"/>
              <a:gd name="connsiteX6" fmla="*/ 102432 w 1537619"/>
              <a:gd name="connsiteY6" fmla="*/ 2354580 h 3329340"/>
              <a:gd name="connsiteX7" fmla="*/ 635832 w 1537619"/>
              <a:gd name="connsiteY7" fmla="*/ 2545080 h 3329340"/>
              <a:gd name="connsiteX8" fmla="*/ 696792 w 1537619"/>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10128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75400 w 1499157"/>
              <a:gd name="connsiteY0" fmla="*/ 0 h 3329340"/>
              <a:gd name="connsiteX1" fmla="*/ 713499 w 1499157"/>
              <a:gd name="connsiteY1" fmla="*/ 621030 h 3329340"/>
              <a:gd name="connsiteX2" fmla="*/ 1393584 w 1499157"/>
              <a:gd name="connsiteY2" fmla="*/ 1036320 h 3329340"/>
              <a:gd name="connsiteX3" fmla="*/ 1408824 w 1499157"/>
              <a:gd name="connsiteY3" fmla="*/ 1211580 h 3329340"/>
              <a:gd name="connsiteX4" fmla="*/ 540144 w 1499157"/>
              <a:gd name="connsiteY4" fmla="*/ 617220 h 3329340"/>
              <a:gd name="connsiteX5" fmla="*/ 59132 w 1499157"/>
              <a:gd name="connsiteY5" fmla="*/ 929640 h 3329340"/>
              <a:gd name="connsiteX6" fmla="*/ 67704 w 1499157"/>
              <a:gd name="connsiteY6" fmla="*/ 2354580 h 3329340"/>
              <a:gd name="connsiteX7" fmla="*/ 601104 w 1499157"/>
              <a:gd name="connsiteY7" fmla="*/ 2545080 h 3329340"/>
              <a:gd name="connsiteX8" fmla="*/ 662064 w 1499157"/>
              <a:gd name="connsiteY8" fmla="*/ 3314700 h 3329340"/>
              <a:gd name="connsiteX0" fmla="*/ 676576 w 1500333"/>
              <a:gd name="connsiteY0" fmla="*/ 0 h 3330323"/>
              <a:gd name="connsiteX1" fmla="*/ 714675 w 1500333"/>
              <a:gd name="connsiteY1" fmla="*/ 621030 h 3330323"/>
              <a:gd name="connsiteX2" fmla="*/ 1394760 w 1500333"/>
              <a:gd name="connsiteY2" fmla="*/ 1036320 h 3330323"/>
              <a:gd name="connsiteX3" fmla="*/ 1410000 w 1500333"/>
              <a:gd name="connsiteY3" fmla="*/ 1211580 h 3330323"/>
              <a:gd name="connsiteX4" fmla="*/ 541320 w 1500333"/>
              <a:gd name="connsiteY4" fmla="*/ 617220 h 3330323"/>
              <a:gd name="connsiteX5" fmla="*/ 60308 w 1500333"/>
              <a:gd name="connsiteY5" fmla="*/ 929640 h 3330323"/>
              <a:gd name="connsiteX6" fmla="*/ 68880 w 1500333"/>
              <a:gd name="connsiteY6" fmla="*/ 2354580 h 3330323"/>
              <a:gd name="connsiteX7" fmla="*/ 621330 w 1500333"/>
              <a:gd name="connsiteY7" fmla="*/ 2597467 h 3330323"/>
              <a:gd name="connsiteX8" fmla="*/ 663240 w 1500333"/>
              <a:gd name="connsiteY8" fmla="*/ 3314700 h 3330323"/>
              <a:gd name="connsiteX0" fmla="*/ 676576 w 1500333"/>
              <a:gd name="connsiteY0" fmla="*/ 0 h 3349060"/>
              <a:gd name="connsiteX1" fmla="*/ 714675 w 1500333"/>
              <a:gd name="connsiteY1" fmla="*/ 621030 h 3349060"/>
              <a:gd name="connsiteX2" fmla="*/ 1394760 w 1500333"/>
              <a:gd name="connsiteY2" fmla="*/ 1036320 h 3349060"/>
              <a:gd name="connsiteX3" fmla="*/ 1410000 w 1500333"/>
              <a:gd name="connsiteY3" fmla="*/ 1211580 h 3349060"/>
              <a:gd name="connsiteX4" fmla="*/ 541320 w 1500333"/>
              <a:gd name="connsiteY4" fmla="*/ 617220 h 3349060"/>
              <a:gd name="connsiteX5" fmla="*/ 60308 w 1500333"/>
              <a:gd name="connsiteY5" fmla="*/ 929640 h 3349060"/>
              <a:gd name="connsiteX6" fmla="*/ 68880 w 1500333"/>
              <a:gd name="connsiteY6" fmla="*/ 2354580 h 3349060"/>
              <a:gd name="connsiteX7" fmla="*/ 621330 w 1500333"/>
              <a:gd name="connsiteY7" fmla="*/ 2597467 h 3349060"/>
              <a:gd name="connsiteX8" fmla="*/ 663240 w 1500333"/>
              <a:gd name="connsiteY8" fmla="*/ 3333750 h 3349060"/>
              <a:gd name="connsiteX0" fmla="*/ 677168 w 1500925"/>
              <a:gd name="connsiteY0" fmla="*/ 0 h 3349931"/>
              <a:gd name="connsiteX1" fmla="*/ 715267 w 1500925"/>
              <a:gd name="connsiteY1" fmla="*/ 621030 h 3349931"/>
              <a:gd name="connsiteX2" fmla="*/ 1395352 w 1500925"/>
              <a:gd name="connsiteY2" fmla="*/ 1036320 h 3349931"/>
              <a:gd name="connsiteX3" fmla="*/ 1410592 w 1500925"/>
              <a:gd name="connsiteY3" fmla="*/ 1211580 h 3349931"/>
              <a:gd name="connsiteX4" fmla="*/ 541912 w 1500925"/>
              <a:gd name="connsiteY4" fmla="*/ 617220 h 3349931"/>
              <a:gd name="connsiteX5" fmla="*/ 60900 w 1500925"/>
              <a:gd name="connsiteY5" fmla="*/ 929640 h 3349931"/>
              <a:gd name="connsiteX6" fmla="*/ 69472 w 1500925"/>
              <a:gd name="connsiteY6" fmla="*/ 2354580 h 3349931"/>
              <a:gd name="connsiteX7" fmla="*/ 631447 w 1500925"/>
              <a:gd name="connsiteY7" fmla="*/ 2640330 h 3349931"/>
              <a:gd name="connsiteX8" fmla="*/ 663832 w 1500925"/>
              <a:gd name="connsiteY8" fmla="*/ 3333750 h 3349931"/>
              <a:gd name="connsiteX0" fmla="*/ 677168 w 1453422"/>
              <a:gd name="connsiteY0" fmla="*/ 0 h 3349931"/>
              <a:gd name="connsiteX1" fmla="*/ 715267 w 1453422"/>
              <a:gd name="connsiteY1" fmla="*/ 621030 h 3349931"/>
              <a:gd name="connsiteX2" fmla="*/ 1395352 w 1453422"/>
              <a:gd name="connsiteY2" fmla="*/ 1036320 h 3349931"/>
              <a:gd name="connsiteX3" fmla="*/ 1320105 w 1453422"/>
              <a:gd name="connsiteY3" fmla="*/ 1197292 h 3349931"/>
              <a:gd name="connsiteX4" fmla="*/ 541912 w 1453422"/>
              <a:gd name="connsiteY4" fmla="*/ 617220 h 3349931"/>
              <a:gd name="connsiteX5" fmla="*/ 60900 w 1453422"/>
              <a:gd name="connsiteY5" fmla="*/ 929640 h 3349931"/>
              <a:gd name="connsiteX6" fmla="*/ 69472 w 1453422"/>
              <a:gd name="connsiteY6" fmla="*/ 2354580 h 3349931"/>
              <a:gd name="connsiteX7" fmla="*/ 631447 w 1453422"/>
              <a:gd name="connsiteY7" fmla="*/ 2640330 h 3349931"/>
              <a:gd name="connsiteX8" fmla="*/ 663832 w 1453422"/>
              <a:gd name="connsiteY8" fmla="*/ 3333750 h 3349931"/>
              <a:gd name="connsiteX0" fmla="*/ 677168 w 1427806"/>
              <a:gd name="connsiteY0" fmla="*/ 0 h 3349931"/>
              <a:gd name="connsiteX1" fmla="*/ 715267 w 1427806"/>
              <a:gd name="connsiteY1" fmla="*/ 621030 h 3349931"/>
              <a:gd name="connsiteX2" fmla="*/ 1395352 w 1427806"/>
              <a:gd name="connsiteY2" fmla="*/ 1036320 h 3349931"/>
              <a:gd name="connsiteX3" fmla="*/ 1239143 w 1427806"/>
              <a:gd name="connsiteY3" fmla="*/ 1163954 h 3349931"/>
              <a:gd name="connsiteX4" fmla="*/ 541912 w 1427806"/>
              <a:gd name="connsiteY4" fmla="*/ 617220 h 3349931"/>
              <a:gd name="connsiteX5" fmla="*/ 60900 w 1427806"/>
              <a:gd name="connsiteY5" fmla="*/ 929640 h 3349931"/>
              <a:gd name="connsiteX6" fmla="*/ 69472 w 1427806"/>
              <a:gd name="connsiteY6" fmla="*/ 2354580 h 3349931"/>
              <a:gd name="connsiteX7" fmla="*/ 631447 w 1427806"/>
              <a:gd name="connsiteY7" fmla="*/ 2640330 h 3349931"/>
              <a:gd name="connsiteX8" fmla="*/ 663832 w 1427806"/>
              <a:gd name="connsiteY8" fmla="*/ 3333750 h 3349931"/>
              <a:gd name="connsiteX0" fmla="*/ 677168 w 1423609"/>
              <a:gd name="connsiteY0" fmla="*/ 0 h 3349931"/>
              <a:gd name="connsiteX1" fmla="*/ 715267 w 1423609"/>
              <a:gd name="connsiteY1" fmla="*/ 621030 h 3349931"/>
              <a:gd name="connsiteX2" fmla="*/ 1395352 w 1423609"/>
              <a:gd name="connsiteY2" fmla="*/ 1036320 h 3349931"/>
              <a:gd name="connsiteX3" fmla="*/ 1220093 w 1423609"/>
              <a:gd name="connsiteY3" fmla="*/ 1125854 h 3349931"/>
              <a:gd name="connsiteX4" fmla="*/ 541912 w 1423609"/>
              <a:gd name="connsiteY4" fmla="*/ 617220 h 3349931"/>
              <a:gd name="connsiteX5" fmla="*/ 60900 w 1423609"/>
              <a:gd name="connsiteY5" fmla="*/ 929640 h 3349931"/>
              <a:gd name="connsiteX6" fmla="*/ 69472 w 1423609"/>
              <a:gd name="connsiteY6" fmla="*/ 2354580 h 3349931"/>
              <a:gd name="connsiteX7" fmla="*/ 631447 w 1423609"/>
              <a:gd name="connsiteY7" fmla="*/ 2640330 h 3349931"/>
              <a:gd name="connsiteX8" fmla="*/ 663832 w 1423609"/>
              <a:gd name="connsiteY8" fmla="*/ 3333750 h 3349931"/>
              <a:gd name="connsiteX0" fmla="*/ 677168 w 1382712"/>
              <a:gd name="connsiteY0" fmla="*/ 0 h 3349931"/>
              <a:gd name="connsiteX1" fmla="*/ 715267 w 1382712"/>
              <a:gd name="connsiteY1" fmla="*/ 621030 h 3349931"/>
              <a:gd name="connsiteX2" fmla="*/ 1347727 w 1382712"/>
              <a:gd name="connsiteY2" fmla="*/ 1041082 h 3349931"/>
              <a:gd name="connsiteX3" fmla="*/ 1220093 w 1382712"/>
              <a:gd name="connsiteY3" fmla="*/ 1125854 h 3349931"/>
              <a:gd name="connsiteX4" fmla="*/ 541912 w 1382712"/>
              <a:gd name="connsiteY4" fmla="*/ 617220 h 3349931"/>
              <a:gd name="connsiteX5" fmla="*/ 60900 w 1382712"/>
              <a:gd name="connsiteY5" fmla="*/ 929640 h 3349931"/>
              <a:gd name="connsiteX6" fmla="*/ 69472 w 1382712"/>
              <a:gd name="connsiteY6" fmla="*/ 2354580 h 3349931"/>
              <a:gd name="connsiteX7" fmla="*/ 631447 w 1382712"/>
              <a:gd name="connsiteY7" fmla="*/ 2640330 h 3349931"/>
              <a:gd name="connsiteX8" fmla="*/ 663832 w 1382712"/>
              <a:gd name="connsiteY8" fmla="*/ 3333750 h 3349931"/>
              <a:gd name="connsiteX0" fmla="*/ 766068 w 1382712"/>
              <a:gd name="connsiteY0" fmla="*/ 0 h 3000681"/>
              <a:gd name="connsiteX1" fmla="*/ 715267 w 1382712"/>
              <a:gd name="connsiteY1" fmla="*/ 271780 h 3000681"/>
              <a:gd name="connsiteX2" fmla="*/ 1347727 w 1382712"/>
              <a:gd name="connsiteY2" fmla="*/ 691832 h 3000681"/>
              <a:gd name="connsiteX3" fmla="*/ 1220093 w 1382712"/>
              <a:gd name="connsiteY3" fmla="*/ 776604 h 3000681"/>
              <a:gd name="connsiteX4" fmla="*/ 541912 w 1382712"/>
              <a:gd name="connsiteY4" fmla="*/ 267970 h 3000681"/>
              <a:gd name="connsiteX5" fmla="*/ 60900 w 1382712"/>
              <a:gd name="connsiteY5" fmla="*/ 580390 h 3000681"/>
              <a:gd name="connsiteX6" fmla="*/ 69472 w 1382712"/>
              <a:gd name="connsiteY6" fmla="*/ 2005330 h 3000681"/>
              <a:gd name="connsiteX7" fmla="*/ 631447 w 1382712"/>
              <a:gd name="connsiteY7" fmla="*/ 2291080 h 3000681"/>
              <a:gd name="connsiteX8" fmla="*/ 663832 w 1382712"/>
              <a:gd name="connsiteY8" fmla="*/ 2984500 h 3000681"/>
              <a:gd name="connsiteX0" fmla="*/ 766068 w 1373018"/>
              <a:gd name="connsiteY0" fmla="*/ 0 h 3000681"/>
              <a:gd name="connsiteX1" fmla="*/ 848617 w 1373018"/>
              <a:gd name="connsiteY1" fmla="*/ 354330 h 3000681"/>
              <a:gd name="connsiteX2" fmla="*/ 1347727 w 1373018"/>
              <a:gd name="connsiteY2" fmla="*/ 691832 h 3000681"/>
              <a:gd name="connsiteX3" fmla="*/ 1220093 w 1373018"/>
              <a:gd name="connsiteY3" fmla="*/ 776604 h 3000681"/>
              <a:gd name="connsiteX4" fmla="*/ 541912 w 1373018"/>
              <a:gd name="connsiteY4" fmla="*/ 267970 h 3000681"/>
              <a:gd name="connsiteX5" fmla="*/ 60900 w 1373018"/>
              <a:gd name="connsiteY5" fmla="*/ 580390 h 3000681"/>
              <a:gd name="connsiteX6" fmla="*/ 69472 w 1373018"/>
              <a:gd name="connsiteY6" fmla="*/ 2005330 h 3000681"/>
              <a:gd name="connsiteX7" fmla="*/ 631447 w 1373018"/>
              <a:gd name="connsiteY7" fmla="*/ 2291080 h 3000681"/>
              <a:gd name="connsiteX8" fmla="*/ 663832 w 1373018"/>
              <a:gd name="connsiteY8" fmla="*/ 2984500 h 3000681"/>
              <a:gd name="connsiteX0" fmla="*/ 766068 w 1373018"/>
              <a:gd name="connsiteY0" fmla="*/ 0 h 2530906"/>
              <a:gd name="connsiteX1" fmla="*/ 848617 w 1373018"/>
              <a:gd name="connsiteY1" fmla="*/ 354330 h 2530906"/>
              <a:gd name="connsiteX2" fmla="*/ 1347727 w 1373018"/>
              <a:gd name="connsiteY2" fmla="*/ 691832 h 2530906"/>
              <a:gd name="connsiteX3" fmla="*/ 1220093 w 1373018"/>
              <a:gd name="connsiteY3" fmla="*/ 776604 h 2530906"/>
              <a:gd name="connsiteX4" fmla="*/ 541912 w 1373018"/>
              <a:gd name="connsiteY4" fmla="*/ 267970 h 2530906"/>
              <a:gd name="connsiteX5" fmla="*/ 60900 w 1373018"/>
              <a:gd name="connsiteY5" fmla="*/ 580390 h 2530906"/>
              <a:gd name="connsiteX6" fmla="*/ 69472 w 1373018"/>
              <a:gd name="connsiteY6" fmla="*/ 2005330 h 2530906"/>
              <a:gd name="connsiteX7" fmla="*/ 631447 w 1373018"/>
              <a:gd name="connsiteY7" fmla="*/ 2291080 h 2530906"/>
              <a:gd name="connsiteX8" fmla="*/ 714632 w 1373018"/>
              <a:gd name="connsiteY8" fmla="*/ 2495550 h 2530906"/>
              <a:gd name="connsiteX0" fmla="*/ 766068 w 1358992"/>
              <a:gd name="connsiteY0" fmla="*/ 0 h 2530906"/>
              <a:gd name="connsiteX1" fmla="*/ 1286767 w 1358992"/>
              <a:gd name="connsiteY1" fmla="*/ 220980 h 2530906"/>
              <a:gd name="connsiteX2" fmla="*/ 1347727 w 1358992"/>
              <a:gd name="connsiteY2" fmla="*/ 691832 h 2530906"/>
              <a:gd name="connsiteX3" fmla="*/ 1220093 w 1358992"/>
              <a:gd name="connsiteY3" fmla="*/ 776604 h 2530906"/>
              <a:gd name="connsiteX4" fmla="*/ 541912 w 1358992"/>
              <a:gd name="connsiteY4" fmla="*/ 267970 h 2530906"/>
              <a:gd name="connsiteX5" fmla="*/ 60900 w 1358992"/>
              <a:gd name="connsiteY5" fmla="*/ 580390 h 2530906"/>
              <a:gd name="connsiteX6" fmla="*/ 69472 w 1358992"/>
              <a:gd name="connsiteY6" fmla="*/ 2005330 h 2530906"/>
              <a:gd name="connsiteX7" fmla="*/ 631447 w 1358992"/>
              <a:gd name="connsiteY7" fmla="*/ 2291080 h 2530906"/>
              <a:gd name="connsiteX8" fmla="*/ 714632 w 1358992"/>
              <a:gd name="connsiteY8" fmla="*/ 2495550 h 2530906"/>
              <a:gd name="connsiteX0" fmla="*/ 1286767 w 1358992"/>
              <a:gd name="connsiteY0" fmla="*/ 0 h 2309926"/>
              <a:gd name="connsiteX1" fmla="*/ 1347727 w 1358992"/>
              <a:gd name="connsiteY1" fmla="*/ 470852 h 2309926"/>
              <a:gd name="connsiteX2" fmla="*/ 1220093 w 1358992"/>
              <a:gd name="connsiteY2" fmla="*/ 555624 h 2309926"/>
              <a:gd name="connsiteX3" fmla="*/ 541912 w 1358992"/>
              <a:gd name="connsiteY3" fmla="*/ 46990 h 2309926"/>
              <a:gd name="connsiteX4" fmla="*/ 60900 w 1358992"/>
              <a:gd name="connsiteY4" fmla="*/ 359410 h 2309926"/>
              <a:gd name="connsiteX5" fmla="*/ 69472 w 1358992"/>
              <a:gd name="connsiteY5" fmla="*/ 1784350 h 2309926"/>
              <a:gd name="connsiteX6" fmla="*/ 631447 w 1358992"/>
              <a:gd name="connsiteY6" fmla="*/ 2070100 h 2309926"/>
              <a:gd name="connsiteX7" fmla="*/ 714632 w 1358992"/>
              <a:gd name="connsiteY7" fmla="*/ 2274570 h 2309926"/>
              <a:gd name="connsiteX0" fmla="*/ 1274861 w 1354435"/>
              <a:gd name="connsiteY0" fmla="*/ 0 h 2331357"/>
              <a:gd name="connsiteX1" fmla="*/ 1347727 w 1354435"/>
              <a:gd name="connsiteY1" fmla="*/ 492283 h 2331357"/>
              <a:gd name="connsiteX2" fmla="*/ 1220093 w 1354435"/>
              <a:gd name="connsiteY2" fmla="*/ 577055 h 2331357"/>
              <a:gd name="connsiteX3" fmla="*/ 541912 w 1354435"/>
              <a:gd name="connsiteY3" fmla="*/ 68421 h 2331357"/>
              <a:gd name="connsiteX4" fmla="*/ 60900 w 1354435"/>
              <a:gd name="connsiteY4" fmla="*/ 380841 h 2331357"/>
              <a:gd name="connsiteX5" fmla="*/ 69472 w 1354435"/>
              <a:gd name="connsiteY5" fmla="*/ 1805781 h 2331357"/>
              <a:gd name="connsiteX6" fmla="*/ 631447 w 1354435"/>
              <a:gd name="connsiteY6" fmla="*/ 2091531 h 2331357"/>
              <a:gd name="connsiteX7" fmla="*/ 714632 w 1354435"/>
              <a:gd name="connsiteY7" fmla="*/ 2296001 h 2331357"/>
              <a:gd name="connsiteX0" fmla="*/ 1280145 w 1359719"/>
              <a:gd name="connsiteY0" fmla="*/ 0 h 2296001"/>
              <a:gd name="connsiteX1" fmla="*/ 1353011 w 1359719"/>
              <a:gd name="connsiteY1" fmla="*/ 492283 h 2296001"/>
              <a:gd name="connsiteX2" fmla="*/ 1225377 w 1359719"/>
              <a:gd name="connsiteY2" fmla="*/ 577055 h 2296001"/>
              <a:gd name="connsiteX3" fmla="*/ 547196 w 1359719"/>
              <a:gd name="connsiteY3" fmla="*/ 68421 h 2296001"/>
              <a:gd name="connsiteX4" fmla="*/ 66184 w 1359719"/>
              <a:gd name="connsiteY4" fmla="*/ 380841 h 2296001"/>
              <a:gd name="connsiteX5" fmla="*/ 74756 w 1359719"/>
              <a:gd name="connsiteY5" fmla="*/ 1805781 h 2296001"/>
              <a:gd name="connsiteX6" fmla="*/ 719916 w 1359719"/>
              <a:gd name="connsiteY6" fmla="*/ 2296001 h 2296001"/>
              <a:gd name="connsiteX0" fmla="*/ 1280145 w 1359719"/>
              <a:gd name="connsiteY0" fmla="*/ 0 h 1805781"/>
              <a:gd name="connsiteX1" fmla="*/ 1353011 w 1359719"/>
              <a:gd name="connsiteY1" fmla="*/ 492283 h 1805781"/>
              <a:gd name="connsiteX2" fmla="*/ 1225377 w 1359719"/>
              <a:gd name="connsiteY2" fmla="*/ 577055 h 1805781"/>
              <a:gd name="connsiteX3" fmla="*/ 547196 w 1359719"/>
              <a:gd name="connsiteY3" fmla="*/ 68421 h 1805781"/>
              <a:gd name="connsiteX4" fmla="*/ 66184 w 1359719"/>
              <a:gd name="connsiteY4" fmla="*/ 380841 h 1805781"/>
              <a:gd name="connsiteX5" fmla="*/ 74756 w 1359719"/>
              <a:gd name="connsiteY5" fmla="*/ 1805781 h 1805781"/>
              <a:gd name="connsiteX0" fmla="*/ 1213961 w 1293535"/>
              <a:gd name="connsiteY0" fmla="*/ 0 h 608084"/>
              <a:gd name="connsiteX1" fmla="*/ 1286827 w 1293535"/>
              <a:gd name="connsiteY1" fmla="*/ 492283 h 608084"/>
              <a:gd name="connsiteX2" fmla="*/ 1159193 w 1293535"/>
              <a:gd name="connsiteY2" fmla="*/ 577055 h 608084"/>
              <a:gd name="connsiteX3" fmla="*/ 481012 w 1293535"/>
              <a:gd name="connsiteY3" fmla="*/ 68421 h 608084"/>
              <a:gd name="connsiteX4" fmla="*/ 0 w 1293535"/>
              <a:gd name="connsiteY4" fmla="*/ 380841 h 608084"/>
              <a:gd name="connsiteX0" fmla="*/ 732949 w 812523"/>
              <a:gd name="connsiteY0" fmla="*/ 0 h 608084"/>
              <a:gd name="connsiteX1" fmla="*/ 805815 w 812523"/>
              <a:gd name="connsiteY1" fmla="*/ 492283 h 608084"/>
              <a:gd name="connsiteX2" fmla="*/ 678181 w 812523"/>
              <a:gd name="connsiteY2" fmla="*/ 577055 h 608084"/>
              <a:gd name="connsiteX3" fmla="*/ 0 w 812523"/>
              <a:gd name="connsiteY3" fmla="*/ 68421 h 608084"/>
              <a:gd name="connsiteX0" fmla="*/ 1261587 w 1350874"/>
              <a:gd name="connsiteY0" fmla="*/ 0 h 612998"/>
              <a:gd name="connsiteX1" fmla="*/ 1334453 w 1350874"/>
              <a:gd name="connsiteY1" fmla="*/ 492283 h 612998"/>
              <a:gd name="connsiteX2" fmla="*/ 1206819 w 1350874"/>
              <a:gd name="connsiteY2" fmla="*/ 577055 h 612998"/>
              <a:gd name="connsiteX3" fmla="*/ 0 w 1350874"/>
              <a:gd name="connsiteY3" fmla="*/ 1746 h 612998"/>
              <a:gd name="connsiteX0" fmla="*/ 1261587 w 1350874"/>
              <a:gd name="connsiteY0" fmla="*/ 19226 h 632224"/>
              <a:gd name="connsiteX1" fmla="*/ 1334453 w 1350874"/>
              <a:gd name="connsiteY1" fmla="*/ 511509 h 632224"/>
              <a:gd name="connsiteX2" fmla="*/ 1206819 w 1350874"/>
              <a:gd name="connsiteY2" fmla="*/ 596281 h 632224"/>
              <a:gd name="connsiteX3" fmla="*/ 0 w 1350874"/>
              <a:gd name="connsiteY3" fmla="*/ 20972 h 632224"/>
              <a:gd name="connsiteX0" fmla="*/ 1261587 w 1341161"/>
              <a:gd name="connsiteY0" fmla="*/ 0 h 588116"/>
              <a:gd name="connsiteX1" fmla="*/ 1334453 w 1341161"/>
              <a:gd name="connsiteY1" fmla="*/ 492283 h 588116"/>
              <a:gd name="connsiteX2" fmla="*/ 1206819 w 1341161"/>
              <a:gd name="connsiteY2" fmla="*/ 577055 h 588116"/>
              <a:gd name="connsiteX3" fmla="*/ 846774 w 1341161"/>
              <a:gd name="connsiteY3" fmla="*/ 340836 h 588116"/>
              <a:gd name="connsiteX4" fmla="*/ 0 w 1341161"/>
              <a:gd name="connsiteY4" fmla="*/ 1746 h 588116"/>
              <a:gd name="connsiteX0" fmla="*/ 1261587 w 1341161"/>
              <a:gd name="connsiteY0" fmla="*/ 0 h 598556"/>
              <a:gd name="connsiteX1" fmla="*/ 1334453 w 1341161"/>
              <a:gd name="connsiteY1" fmla="*/ 492283 h 598556"/>
              <a:gd name="connsiteX2" fmla="*/ 1206819 w 1341161"/>
              <a:gd name="connsiteY2" fmla="*/ 577055 h 598556"/>
              <a:gd name="connsiteX3" fmla="*/ 780099 w 1341161"/>
              <a:gd name="connsiteY3" fmla="*/ 197961 h 598556"/>
              <a:gd name="connsiteX4" fmla="*/ 0 w 1341161"/>
              <a:gd name="connsiteY4" fmla="*/ 1746 h 598556"/>
              <a:gd name="connsiteX0" fmla="*/ 1261587 w 1341161"/>
              <a:gd name="connsiteY0" fmla="*/ 6244 h 604800"/>
              <a:gd name="connsiteX1" fmla="*/ 1334453 w 1341161"/>
              <a:gd name="connsiteY1" fmla="*/ 498527 h 604800"/>
              <a:gd name="connsiteX2" fmla="*/ 1206819 w 1341161"/>
              <a:gd name="connsiteY2" fmla="*/ 583299 h 604800"/>
              <a:gd name="connsiteX3" fmla="*/ 780099 w 1341161"/>
              <a:gd name="connsiteY3" fmla="*/ 204205 h 604800"/>
              <a:gd name="connsiteX4" fmla="*/ 0 w 1341161"/>
              <a:gd name="connsiteY4" fmla="*/ 7990 h 604800"/>
              <a:gd name="connsiteX0" fmla="*/ 1261587 w 1341161"/>
              <a:gd name="connsiteY0" fmla="*/ 13774 h 612330"/>
              <a:gd name="connsiteX1" fmla="*/ 1334453 w 1341161"/>
              <a:gd name="connsiteY1" fmla="*/ 506057 h 612330"/>
              <a:gd name="connsiteX2" fmla="*/ 1206819 w 1341161"/>
              <a:gd name="connsiteY2" fmla="*/ 590829 h 612330"/>
              <a:gd name="connsiteX3" fmla="*/ 780099 w 1341161"/>
              <a:gd name="connsiteY3" fmla="*/ 211735 h 612330"/>
              <a:gd name="connsiteX4" fmla="*/ 0 w 1341161"/>
              <a:gd name="connsiteY4" fmla="*/ 15520 h 61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61" h="612330">
                <a:moveTo>
                  <a:pt x="1261587" y="13774"/>
                </a:moveTo>
                <a:cubicBezTo>
                  <a:pt x="1358530" y="129079"/>
                  <a:pt x="1343581" y="409881"/>
                  <a:pt x="1334453" y="506057"/>
                </a:cubicBezTo>
                <a:cubicBezTo>
                  <a:pt x="1325325" y="602233"/>
                  <a:pt x="1299211" y="639883"/>
                  <a:pt x="1206819" y="590829"/>
                </a:cubicBezTo>
                <a:cubicBezTo>
                  <a:pt x="1114427" y="541775"/>
                  <a:pt x="981235" y="307620"/>
                  <a:pt x="780099" y="211735"/>
                </a:cubicBezTo>
                <a:cubicBezTo>
                  <a:pt x="578963" y="115850"/>
                  <a:pt x="193516" y="-51789"/>
                  <a:pt x="0" y="1552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CB765316-A575-4D98-8EB0-8090DBEC0531}"/>
              </a:ext>
            </a:extLst>
          </p:cNvPr>
          <p:cNvSpPr/>
          <p:nvPr/>
        </p:nvSpPr>
        <p:spPr>
          <a:xfrm>
            <a:off x="1492202" y="2567895"/>
            <a:ext cx="167705" cy="167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1">
            <a:extLst>
              <a:ext uri="{FF2B5EF4-FFF2-40B4-BE49-F238E27FC236}">
                <a16:creationId xmlns:a16="http://schemas.microsoft.com/office/drawing/2014/main" id="{AC468A7A-FE4C-4030-8D30-5035EE986F18}"/>
              </a:ext>
            </a:extLst>
          </p:cNvPr>
          <p:cNvSpPr txBox="1"/>
          <p:nvPr/>
        </p:nvSpPr>
        <p:spPr>
          <a:xfrm>
            <a:off x="4985368" y="3027058"/>
            <a:ext cx="3547138" cy="369332"/>
          </a:xfrm>
          <a:prstGeom prst="rect">
            <a:avLst/>
          </a:prstGeom>
          <a:solidFill>
            <a:schemeClr val="accent3"/>
          </a:solidFill>
          <a:ln>
            <a:solidFill>
              <a:schemeClr val="accent5">
                <a:lumMod val="40000"/>
                <a:lumOff val="60000"/>
              </a:schemeClr>
            </a:solidFill>
          </a:ln>
        </p:spPr>
        <p:txBody>
          <a:bodyPr wrap="square" rtlCol="0">
            <a:spAutoFit/>
          </a:bodyPr>
          <a:lstStyle/>
          <a:p>
            <a:r>
              <a:rPr lang="en-US" altLang="zh-CN" b="0" i="0" dirty="0">
                <a:solidFill>
                  <a:schemeClr val="bg2"/>
                </a:solidFill>
                <a:latin typeface="Century Gothic" panose="020B0502020202020204" pitchFamily="34" charset="0"/>
              </a:rPr>
              <a:t>  Merging Point </a:t>
            </a:r>
            <a:r>
              <a:rPr lang="en-US" altLang="zh-CN" b="0" i="0" dirty="0" smtClean="0">
                <a:solidFill>
                  <a:schemeClr val="bg2"/>
                </a:solidFill>
                <a:latin typeface="Century Gothic" panose="020B0502020202020204" pitchFamily="34" charset="0"/>
              </a:rPr>
              <a:t>after </a:t>
            </a:r>
            <a:r>
              <a:rPr lang="en-US" altLang="zh-CN" b="0" i="0" dirty="0">
                <a:solidFill>
                  <a:schemeClr val="bg2"/>
                </a:solidFill>
                <a:latin typeface="Century Gothic" panose="020B0502020202020204" pitchFamily="34" charset="0"/>
              </a:rPr>
              <a:t>roll-back</a:t>
            </a:r>
            <a:endParaRPr lang="zh-CN" altLang="en-US" b="0" i="0" dirty="0">
              <a:solidFill>
                <a:schemeClr val="bg2"/>
              </a:solidFill>
              <a:latin typeface="Century Gothic" panose="020B0502020202020204" pitchFamily="34" charset="0"/>
            </a:endParaRPr>
          </a:p>
        </p:txBody>
      </p:sp>
      <p:sp>
        <p:nvSpPr>
          <p:cNvPr id="31" name="椭圆 22">
            <a:extLst>
              <a:ext uri="{FF2B5EF4-FFF2-40B4-BE49-F238E27FC236}">
                <a16:creationId xmlns:a16="http://schemas.microsoft.com/office/drawing/2014/main" id="{F1C6A3CA-204C-4F3C-8532-CD65D34FF90C}"/>
              </a:ext>
            </a:extLst>
          </p:cNvPr>
          <p:cNvSpPr/>
          <p:nvPr/>
        </p:nvSpPr>
        <p:spPr>
          <a:xfrm>
            <a:off x="4814721" y="2863984"/>
            <a:ext cx="314325" cy="314325"/>
          </a:xfrm>
          <a:prstGeom prst="ellipse">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solidFill>
              </a:rPr>
              <a:t>2</a:t>
            </a:r>
            <a:endParaRPr lang="zh-CN" altLang="en-US" dirty="0">
              <a:solidFill>
                <a:schemeClr val="bg2"/>
              </a:solidFill>
            </a:endParaRPr>
          </a:p>
        </p:txBody>
      </p:sp>
      <p:grpSp>
        <p:nvGrpSpPr>
          <p:cNvPr id="32" name="组合 20">
            <a:extLst>
              <a:ext uri="{FF2B5EF4-FFF2-40B4-BE49-F238E27FC236}">
                <a16:creationId xmlns:a16="http://schemas.microsoft.com/office/drawing/2014/main" id="{E499C180-2FDA-40A5-BAE5-760D82CA0133}"/>
              </a:ext>
            </a:extLst>
          </p:cNvPr>
          <p:cNvGrpSpPr/>
          <p:nvPr/>
        </p:nvGrpSpPr>
        <p:grpSpPr>
          <a:xfrm>
            <a:off x="4832543" y="2280959"/>
            <a:ext cx="3699963" cy="532406"/>
            <a:chOff x="3673039" y="1393835"/>
            <a:chExt cx="3615007" cy="532406"/>
          </a:xfrm>
          <a:solidFill>
            <a:schemeClr val="accent3"/>
          </a:solidFill>
        </p:grpSpPr>
        <p:sp>
          <p:nvSpPr>
            <p:cNvPr id="33" name="文本框 21">
              <a:extLst>
                <a:ext uri="{FF2B5EF4-FFF2-40B4-BE49-F238E27FC236}">
                  <a16:creationId xmlns:a16="http://schemas.microsoft.com/office/drawing/2014/main" id="{007A2685-F37D-4BA5-ABB8-44E31C229F59}"/>
                </a:ext>
              </a:extLst>
            </p:cNvPr>
            <p:cNvSpPr txBox="1"/>
            <p:nvPr/>
          </p:nvSpPr>
          <p:spPr>
            <a:xfrm>
              <a:off x="3843684" y="1556909"/>
              <a:ext cx="3444362" cy="369332"/>
            </a:xfrm>
            <a:prstGeom prst="rect">
              <a:avLst/>
            </a:prstGeom>
            <a:grpFill/>
            <a:ln>
              <a:solidFill>
                <a:schemeClr val="accent5">
                  <a:lumMod val="40000"/>
                  <a:lumOff val="60000"/>
                </a:schemeClr>
              </a:solidFill>
            </a:ln>
          </p:spPr>
          <p:txBody>
            <a:bodyPr wrap="square" rtlCol="0">
              <a:spAutoFit/>
            </a:bodyPr>
            <a:lstStyle/>
            <a:p>
              <a:r>
                <a:rPr lang="en-US" altLang="zh-CN" b="0" i="0" dirty="0">
                  <a:solidFill>
                    <a:schemeClr val="bg2"/>
                  </a:solidFill>
                  <a:latin typeface="Century Gothic" panose="020B0502020202020204" pitchFamily="34" charset="0"/>
                </a:rPr>
                <a:t>Bounded </a:t>
              </a:r>
              <a:r>
                <a:rPr lang="en-US" altLang="zh-CN" b="0" i="0" dirty="0" smtClean="0">
                  <a:solidFill>
                    <a:schemeClr val="bg2"/>
                  </a:solidFill>
                  <a:latin typeface="Century Gothic" panose="020B0502020202020204" pitchFamily="34" charset="0"/>
                </a:rPr>
                <a:t>Speculation </a:t>
              </a:r>
              <a:r>
                <a:rPr lang="en-US" altLang="zh-CN" b="0" i="0" dirty="0">
                  <a:solidFill>
                    <a:schemeClr val="bg2"/>
                  </a:solidFill>
                  <a:latin typeface="Century Gothic" panose="020B0502020202020204" pitchFamily="34" charset="0"/>
                </a:rPr>
                <a:t>Traces</a:t>
              </a:r>
              <a:endParaRPr lang="zh-CN" altLang="en-US" b="0" i="0" dirty="0">
                <a:solidFill>
                  <a:schemeClr val="bg2"/>
                </a:solidFill>
                <a:latin typeface="Century Gothic" panose="020B0502020202020204" pitchFamily="34" charset="0"/>
              </a:endParaRPr>
            </a:p>
          </p:txBody>
        </p:sp>
        <p:sp>
          <p:nvSpPr>
            <p:cNvPr id="34" name="椭圆 22">
              <a:extLst>
                <a:ext uri="{FF2B5EF4-FFF2-40B4-BE49-F238E27FC236}">
                  <a16:creationId xmlns:a16="http://schemas.microsoft.com/office/drawing/2014/main" id="{8C4C09CC-3E82-4F23-9A4C-BABF3F840721}"/>
                </a:ext>
              </a:extLst>
            </p:cNvPr>
            <p:cNvSpPr/>
            <p:nvPr/>
          </p:nvSpPr>
          <p:spPr>
            <a:xfrm>
              <a:off x="3673039" y="1393835"/>
              <a:ext cx="314325" cy="314325"/>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solidFill>
                </a:rPr>
                <a:t>1</a:t>
              </a:r>
              <a:endParaRPr lang="zh-CN" altLang="en-US" dirty="0">
                <a:solidFill>
                  <a:schemeClr val="bg2"/>
                </a:solidFill>
              </a:endParaRPr>
            </a:p>
          </p:txBody>
        </p:sp>
      </p:grpSp>
    </p:spTree>
    <p:extLst>
      <p:ext uri="{BB962C8B-B14F-4D97-AF65-F5344CB8AC3E}">
        <p14:creationId xmlns:p14="http://schemas.microsoft.com/office/powerpoint/2010/main" val="112955620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43A-EFB6-420D-A762-154A9A70E795}"/>
              </a:ext>
            </a:extLst>
          </p:cNvPr>
          <p:cNvSpPr>
            <a:spLocks noGrp="1"/>
          </p:cNvSpPr>
          <p:nvPr>
            <p:ph type="title"/>
          </p:nvPr>
        </p:nvSpPr>
        <p:spPr/>
        <p:txBody>
          <a:bodyPr/>
          <a:lstStyle/>
          <a:p>
            <a:r>
              <a:rPr lang="en-US" altLang="zh-CN" dirty="0" smtClean="0"/>
              <a:t>Generating </a:t>
            </a:r>
            <a:r>
              <a:rPr lang="en-US" altLang="zh-CN" dirty="0"/>
              <a:t>Virtual CFG</a:t>
            </a:r>
            <a:endParaRPr lang="zh-CN" altLang="en-US" dirty="0"/>
          </a:p>
        </p:txBody>
      </p:sp>
      <p:grpSp>
        <p:nvGrpSpPr>
          <p:cNvPr id="6" name="组合 17">
            <a:extLst>
              <a:ext uri="{FF2B5EF4-FFF2-40B4-BE49-F238E27FC236}">
                <a16:creationId xmlns:a16="http://schemas.microsoft.com/office/drawing/2014/main" id="{F83E4E53-29AC-4734-9B9D-1B5CBD65FA79}"/>
              </a:ext>
            </a:extLst>
          </p:cNvPr>
          <p:cNvGrpSpPr/>
          <p:nvPr/>
        </p:nvGrpSpPr>
        <p:grpSpPr>
          <a:xfrm>
            <a:off x="1221376" y="2269960"/>
            <a:ext cx="2160000" cy="2880000"/>
            <a:chOff x="2010102" y="1556909"/>
            <a:chExt cx="2151996" cy="2886132"/>
          </a:xfrm>
        </p:grpSpPr>
        <p:sp>
          <p:nvSpPr>
            <p:cNvPr id="7" name="矩形 3">
              <a:extLst>
                <a:ext uri="{FF2B5EF4-FFF2-40B4-BE49-F238E27FC236}">
                  <a16:creationId xmlns:a16="http://schemas.microsoft.com/office/drawing/2014/main" id="{6AC26404-B1DD-4AC3-8B85-946B4092A6D0}"/>
                </a:ext>
              </a:extLst>
            </p:cNvPr>
            <p:cNvSpPr/>
            <p:nvPr/>
          </p:nvSpPr>
          <p:spPr>
            <a:xfrm>
              <a:off x="2727434" y="1556909"/>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entry</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8" name="矩形 4">
              <a:extLst>
                <a:ext uri="{FF2B5EF4-FFF2-40B4-BE49-F238E27FC236}">
                  <a16:creationId xmlns:a16="http://schemas.microsoft.com/office/drawing/2014/main" id="{65116A32-E6D4-4B2B-829F-7E568ED4FB7A}"/>
                </a:ext>
              </a:extLst>
            </p:cNvPr>
            <p:cNvSpPr/>
            <p:nvPr/>
          </p:nvSpPr>
          <p:spPr>
            <a:xfrm>
              <a:off x="2010102" y="2388125"/>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Then blocks</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9" name="矩形 6">
              <a:extLst>
                <a:ext uri="{FF2B5EF4-FFF2-40B4-BE49-F238E27FC236}">
                  <a16:creationId xmlns:a16="http://schemas.microsoft.com/office/drawing/2014/main" id="{A883649A-A4D2-4B8F-837F-F825ACA96B5C}"/>
                </a:ext>
              </a:extLst>
            </p:cNvPr>
            <p:cNvSpPr/>
            <p:nvPr/>
          </p:nvSpPr>
          <p:spPr>
            <a:xfrm>
              <a:off x="3444766" y="2388124"/>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Else blocks</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0" name="直接箭头连接符 8">
              <a:extLst>
                <a:ext uri="{FF2B5EF4-FFF2-40B4-BE49-F238E27FC236}">
                  <a16:creationId xmlns:a16="http://schemas.microsoft.com/office/drawing/2014/main" id="{FDF478B7-9CFB-4F74-87C2-13FD2C42E52B}"/>
                </a:ext>
              </a:extLst>
            </p:cNvPr>
            <p:cNvCxnSpPr>
              <a:stCxn id="7" idx="2"/>
              <a:endCxn id="8" idx="0"/>
            </p:cNvCxnSpPr>
            <p:nvPr/>
          </p:nvCxnSpPr>
          <p:spPr>
            <a:xfrm flipH="1">
              <a:off x="2368768" y="1840689"/>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9">
              <a:extLst>
                <a:ext uri="{FF2B5EF4-FFF2-40B4-BE49-F238E27FC236}">
                  <a16:creationId xmlns:a16="http://schemas.microsoft.com/office/drawing/2014/main" id="{AB1E516F-61E0-492B-9C96-754BFC1AB4E6}"/>
                </a:ext>
              </a:extLst>
            </p:cNvPr>
            <p:cNvCxnSpPr>
              <a:cxnSpLocks/>
              <a:endCxn id="9" idx="0"/>
            </p:cNvCxnSpPr>
            <p:nvPr/>
          </p:nvCxnSpPr>
          <p:spPr>
            <a:xfrm>
              <a:off x="3086100" y="1831282"/>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2">
              <a:extLst>
                <a:ext uri="{FF2B5EF4-FFF2-40B4-BE49-F238E27FC236}">
                  <a16:creationId xmlns:a16="http://schemas.microsoft.com/office/drawing/2014/main" id="{C4ECBAA5-8629-4D2B-B07A-97AF5FDFC7A9}"/>
                </a:ext>
              </a:extLst>
            </p:cNvPr>
            <p:cNvSpPr/>
            <p:nvPr/>
          </p:nvSpPr>
          <p:spPr>
            <a:xfrm>
              <a:off x="2727434" y="4159261"/>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exit</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3" name="直接箭头连接符 13">
              <a:extLst>
                <a:ext uri="{FF2B5EF4-FFF2-40B4-BE49-F238E27FC236}">
                  <a16:creationId xmlns:a16="http://schemas.microsoft.com/office/drawing/2014/main" id="{148584F6-44DC-47F0-9B0B-6E8B5B0F5B46}"/>
                </a:ext>
              </a:extLst>
            </p:cNvPr>
            <p:cNvCxnSpPr/>
            <p:nvPr/>
          </p:nvCxnSpPr>
          <p:spPr>
            <a:xfrm flipH="1">
              <a:off x="3086100" y="3611825"/>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
              <a:extLst>
                <a:ext uri="{FF2B5EF4-FFF2-40B4-BE49-F238E27FC236}">
                  <a16:creationId xmlns:a16="http://schemas.microsoft.com/office/drawing/2014/main" id="{E257AFBA-079B-465C-83EC-4A039A6FF956}"/>
                </a:ext>
              </a:extLst>
            </p:cNvPr>
            <p:cNvCxnSpPr>
              <a:cxnSpLocks/>
            </p:cNvCxnSpPr>
            <p:nvPr/>
          </p:nvCxnSpPr>
          <p:spPr>
            <a:xfrm>
              <a:off x="2368768" y="3621363"/>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5">
              <a:extLst>
                <a:ext uri="{FF2B5EF4-FFF2-40B4-BE49-F238E27FC236}">
                  <a16:creationId xmlns:a16="http://schemas.microsoft.com/office/drawing/2014/main" id="{ED003B66-5B7B-4D4F-A5AB-C380CA0CDB73}"/>
                </a:ext>
              </a:extLst>
            </p:cNvPr>
            <p:cNvSpPr txBox="1"/>
            <p:nvPr/>
          </p:nvSpPr>
          <p:spPr>
            <a:xfrm>
              <a:off x="2329353" y="1958452"/>
              <a:ext cx="489021" cy="262167"/>
            </a:xfrm>
            <a:prstGeom prst="rect">
              <a:avLst/>
            </a:prstGeom>
            <a:noFill/>
          </p:spPr>
          <p:txBody>
            <a:bodyPr wrap="none" rtlCol="0">
              <a:spAutoFit/>
            </a:bodyPr>
            <a:lstStyle/>
            <a:p>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6" name="文本框 16">
              <a:extLst>
                <a:ext uri="{FF2B5EF4-FFF2-40B4-BE49-F238E27FC236}">
                  <a16:creationId xmlns:a16="http://schemas.microsoft.com/office/drawing/2014/main" id="{9259C9DB-920B-463E-B980-450C2D9B340F}"/>
                </a:ext>
              </a:extLst>
            </p:cNvPr>
            <p:cNvSpPr txBox="1"/>
            <p:nvPr/>
          </p:nvSpPr>
          <p:spPr>
            <a:xfrm>
              <a:off x="3444766" y="1958452"/>
              <a:ext cx="527351" cy="262167"/>
            </a:xfrm>
            <a:prstGeom prst="rect">
              <a:avLst/>
            </a:prstGeom>
            <a:noFill/>
          </p:spPr>
          <p:txBody>
            <a:bodyPr wrap="none" rtlCol="0">
              <a:spAutoFit/>
            </a:bodyPr>
            <a:lstStyle/>
            <a:p>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24" name="Freeform: Shape 23">
            <a:extLst>
              <a:ext uri="{FF2B5EF4-FFF2-40B4-BE49-F238E27FC236}">
                <a16:creationId xmlns:a16="http://schemas.microsoft.com/office/drawing/2014/main" id="{2914A8D7-B42A-4105-9D0A-53ADB6577B30}"/>
              </a:ext>
            </a:extLst>
          </p:cNvPr>
          <p:cNvSpPr/>
          <p:nvPr/>
        </p:nvSpPr>
        <p:spPr>
          <a:xfrm>
            <a:off x="2282281" y="2024064"/>
            <a:ext cx="1015946" cy="34417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81252"/>
              <a:gd name="connsiteY0" fmla="*/ 0 h 3365500"/>
              <a:gd name="connsiteX1" fmla="*/ 63599 w 781252"/>
              <a:gd name="connsiteY1" fmla="*/ 566737 h 3365500"/>
              <a:gd name="connsiteX2" fmla="*/ 654149 w 781252"/>
              <a:gd name="connsiteY2" fmla="*/ 793750 h 3365500"/>
              <a:gd name="connsiteX3" fmla="*/ 743049 w 781252"/>
              <a:gd name="connsiteY3" fmla="*/ 1476375 h 3365500"/>
              <a:gd name="connsiteX4" fmla="*/ 730349 w 781252"/>
              <a:gd name="connsiteY4" fmla="*/ 2460625 h 3365500"/>
              <a:gd name="connsiteX5" fmla="*/ 149324 w 781252"/>
              <a:gd name="connsiteY5" fmla="*/ 2543175 h 3365500"/>
              <a:gd name="connsiteX6" fmla="*/ 93762 w 781252"/>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47950 h 3365500"/>
              <a:gd name="connsiteX6" fmla="*/ 93762 w 780216"/>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71762 h 3365500"/>
              <a:gd name="connsiteX6" fmla="*/ 93762 w 780216"/>
              <a:gd name="connsiteY6" fmla="*/ 3365500 h 3365500"/>
              <a:gd name="connsiteX0" fmla="*/ 12799 w 761635"/>
              <a:gd name="connsiteY0" fmla="*/ 0 h 3365500"/>
              <a:gd name="connsiteX1" fmla="*/ 63599 w 761635"/>
              <a:gd name="connsiteY1" fmla="*/ 566737 h 3365500"/>
              <a:gd name="connsiteX2" fmla="*/ 654149 w 761635"/>
              <a:gd name="connsiteY2" fmla="*/ 793750 h 3365500"/>
              <a:gd name="connsiteX3" fmla="*/ 743049 w 761635"/>
              <a:gd name="connsiteY3" fmla="*/ 1476375 h 3365500"/>
              <a:gd name="connsiteX4" fmla="*/ 701774 w 761635"/>
              <a:gd name="connsiteY4" fmla="*/ 2484438 h 3365500"/>
              <a:gd name="connsiteX5" fmla="*/ 163612 w 761635"/>
              <a:gd name="connsiteY5" fmla="*/ 2671762 h 3365500"/>
              <a:gd name="connsiteX6" fmla="*/ 93762 w 761635"/>
              <a:gd name="connsiteY6" fmla="*/ 3365500 h 3365500"/>
              <a:gd name="connsiteX0" fmla="*/ 12799 w 773097"/>
              <a:gd name="connsiteY0" fmla="*/ 0 h 3365500"/>
              <a:gd name="connsiteX1" fmla="*/ 63599 w 773097"/>
              <a:gd name="connsiteY1" fmla="*/ 566737 h 3365500"/>
              <a:gd name="connsiteX2" fmla="*/ 654149 w 773097"/>
              <a:gd name="connsiteY2" fmla="*/ 793750 h 3365500"/>
              <a:gd name="connsiteX3" fmla="*/ 762099 w 773097"/>
              <a:gd name="connsiteY3" fmla="*/ 1476375 h 3365500"/>
              <a:gd name="connsiteX4" fmla="*/ 701774 w 773097"/>
              <a:gd name="connsiteY4" fmla="*/ 2484438 h 3365500"/>
              <a:gd name="connsiteX5" fmla="*/ 163612 w 773097"/>
              <a:gd name="connsiteY5" fmla="*/ 2671762 h 3365500"/>
              <a:gd name="connsiteX6" fmla="*/ 93762 w 773097"/>
              <a:gd name="connsiteY6" fmla="*/ 3365500 h 3365500"/>
              <a:gd name="connsiteX0" fmla="*/ 0 w 950798"/>
              <a:gd name="connsiteY0" fmla="*/ 0 h 3417887"/>
              <a:gd name="connsiteX1" fmla="*/ 241300 w 950798"/>
              <a:gd name="connsiteY1" fmla="*/ 619124 h 3417887"/>
              <a:gd name="connsiteX2" fmla="*/ 831850 w 950798"/>
              <a:gd name="connsiteY2" fmla="*/ 846137 h 3417887"/>
              <a:gd name="connsiteX3" fmla="*/ 939800 w 950798"/>
              <a:gd name="connsiteY3" fmla="*/ 1528762 h 3417887"/>
              <a:gd name="connsiteX4" fmla="*/ 879475 w 950798"/>
              <a:gd name="connsiteY4" fmla="*/ 2536825 h 3417887"/>
              <a:gd name="connsiteX5" fmla="*/ 341313 w 950798"/>
              <a:gd name="connsiteY5" fmla="*/ 2724149 h 3417887"/>
              <a:gd name="connsiteX6" fmla="*/ 271463 w 950798"/>
              <a:gd name="connsiteY6" fmla="*/ 3417887 h 3417887"/>
              <a:gd name="connsiteX0" fmla="*/ 22920 w 973718"/>
              <a:gd name="connsiteY0" fmla="*/ 0 h 3417887"/>
              <a:gd name="connsiteX1" fmla="*/ 78483 w 973718"/>
              <a:gd name="connsiteY1" fmla="*/ 633411 h 3417887"/>
              <a:gd name="connsiteX2" fmla="*/ 854770 w 973718"/>
              <a:gd name="connsiteY2" fmla="*/ 846137 h 3417887"/>
              <a:gd name="connsiteX3" fmla="*/ 962720 w 973718"/>
              <a:gd name="connsiteY3" fmla="*/ 1528762 h 3417887"/>
              <a:gd name="connsiteX4" fmla="*/ 902395 w 973718"/>
              <a:gd name="connsiteY4" fmla="*/ 2536825 h 3417887"/>
              <a:gd name="connsiteX5" fmla="*/ 364233 w 973718"/>
              <a:gd name="connsiteY5" fmla="*/ 2724149 h 3417887"/>
              <a:gd name="connsiteX6" fmla="*/ 294383 w 973718"/>
              <a:gd name="connsiteY6" fmla="*/ 3417887 h 3417887"/>
              <a:gd name="connsiteX0" fmla="*/ 22920 w 973718"/>
              <a:gd name="connsiteY0" fmla="*/ 0 h 3417887"/>
              <a:gd name="connsiteX1" fmla="*/ 78483 w 973718"/>
              <a:gd name="connsiteY1" fmla="*/ 633411 h 3417887"/>
              <a:gd name="connsiteX2" fmla="*/ 370585 w 973718"/>
              <a:gd name="connsiteY2" fmla="*/ 728663 h 3417887"/>
              <a:gd name="connsiteX3" fmla="*/ 854770 w 973718"/>
              <a:gd name="connsiteY3" fmla="*/ 846137 h 3417887"/>
              <a:gd name="connsiteX4" fmla="*/ 962720 w 973718"/>
              <a:gd name="connsiteY4" fmla="*/ 1528762 h 3417887"/>
              <a:gd name="connsiteX5" fmla="*/ 902395 w 973718"/>
              <a:gd name="connsiteY5" fmla="*/ 2536825 h 3417887"/>
              <a:gd name="connsiteX6" fmla="*/ 364233 w 973718"/>
              <a:gd name="connsiteY6" fmla="*/ 2724149 h 3417887"/>
              <a:gd name="connsiteX7" fmla="*/ 294383 w 973718"/>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0 w 950798"/>
              <a:gd name="connsiteY0" fmla="*/ 0 h 3417887"/>
              <a:gd name="connsiteX1" fmla="*/ 84138 w 950798"/>
              <a:gd name="connsiteY1" fmla="*/ 604836 h 3417887"/>
              <a:gd name="connsiteX2" fmla="*/ 471490 w 950798"/>
              <a:gd name="connsiteY2" fmla="*/ 652463 h 3417887"/>
              <a:gd name="connsiteX3" fmla="*/ 831850 w 950798"/>
              <a:gd name="connsiteY3" fmla="*/ 846137 h 3417887"/>
              <a:gd name="connsiteX4" fmla="*/ 939800 w 950798"/>
              <a:gd name="connsiteY4" fmla="*/ 1528762 h 3417887"/>
              <a:gd name="connsiteX5" fmla="*/ 879475 w 950798"/>
              <a:gd name="connsiteY5" fmla="*/ 2536825 h 3417887"/>
              <a:gd name="connsiteX6" fmla="*/ 341313 w 950798"/>
              <a:gd name="connsiteY6" fmla="*/ 2724149 h 3417887"/>
              <a:gd name="connsiteX7" fmla="*/ 271463 w 950798"/>
              <a:gd name="connsiteY7" fmla="*/ 3417887 h 3417887"/>
              <a:gd name="connsiteX0" fmla="*/ 14980 w 965778"/>
              <a:gd name="connsiteY0" fmla="*/ 0 h 3417887"/>
              <a:gd name="connsiteX1" fmla="*/ 41968 w 965778"/>
              <a:gd name="connsiteY1" fmla="*/ 495298 h 3417887"/>
              <a:gd name="connsiteX2" fmla="*/ 486470 w 965778"/>
              <a:gd name="connsiteY2" fmla="*/ 652463 h 3417887"/>
              <a:gd name="connsiteX3" fmla="*/ 846830 w 965778"/>
              <a:gd name="connsiteY3" fmla="*/ 846137 h 3417887"/>
              <a:gd name="connsiteX4" fmla="*/ 954780 w 965778"/>
              <a:gd name="connsiteY4" fmla="*/ 1528762 h 3417887"/>
              <a:gd name="connsiteX5" fmla="*/ 894455 w 965778"/>
              <a:gd name="connsiteY5" fmla="*/ 2536825 h 3417887"/>
              <a:gd name="connsiteX6" fmla="*/ 356293 w 965778"/>
              <a:gd name="connsiteY6" fmla="*/ 2724149 h 3417887"/>
              <a:gd name="connsiteX7" fmla="*/ 286443 w 965778"/>
              <a:gd name="connsiteY7" fmla="*/ 3417887 h 3417887"/>
              <a:gd name="connsiteX0" fmla="*/ 14980 w 982125"/>
              <a:gd name="connsiteY0" fmla="*/ 0 h 3417887"/>
              <a:gd name="connsiteX1" fmla="*/ 41968 w 982125"/>
              <a:gd name="connsiteY1" fmla="*/ 495298 h 3417887"/>
              <a:gd name="connsiteX2" fmla="*/ 486470 w 982125"/>
              <a:gd name="connsiteY2" fmla="*/ 652463 h 3417887"/>
              <a:gd name="connsiteX3" fmla="*/ 846830 w 982125"/>
              <a:gd name="connsiteY3" fmla="*/ 846137 h 3417887"/>
              <a:gd name="connsiteX4" fmla="*/ 954780 w 982125"/>
              <a:gd name="connsiteY4" fmla="*/ 1528762 h 3417887"/>
              <a:gd name="connsiteX5" fmla="*/ 894455 w 982125"/>
              <a:gd name="connsiteY5" fmla="*/ 2536825 h 3417887"/>
              <a:gd name="connsiteX6" fmla="*/ 84830 w 982125"/>
              <a:gd name="connsiteY6" fmla="*/ 2743199 h 3417887"/>
              <a:gd name="connsiteX7" fmla="*/ 286443 w 982125"/>
              <a:gd name="connsiteY7" fmla="*/ 3417887 h 3417887"/>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26644 w 993789"/>
              <a:gd name="connsiteY0" fmla="*/ 0 h 3441700"/>
              <a:gd name="connsiteX1" fmla="*/ 53632 w 993789"/>
              <a:gd name="connsiteY1" fmla="*/ 495298 h 3441700"/>
              <a:gd name="connsiteX2" fmla="*/ 498134 w 993789"/>
              <a:gd name="connsiteY2" fmla="*/ 652463 h 3441700"/>
              <a:gd name="connsiteX3" fmla="*/ 858494 w 993789"/>
              <a:gd name="connsiteY3" fmla="*/ 846137 h 3441700"/>
              <a:gd name="connsiteX4" fmla="*/ 966444 w 993789"/>
              <a:gd name="connsiteY4" fmla="*/ 1528762 h 3441700"/>
              <a:gd name="connsiteX5" fmla="*/ 906119 w 993789"/>
              <a:gd name="connsiteY5" fmla="*/ 2536825 h 3441700"/>
              <a:gd name="connsiteX6" fmla="*/ 96494 w 993789"/>
              <a:gd name="connsiteY6" fmla="*/ 2743199 h 3441700"/>
              <a:gd name="connsiteX7" fmla="*/ 12357 w 993789"/>
              <a:gd name="connsiteY7" fmla="*/ 3441700 h 3441700"/>
              <a:gd name="connsiteX0" fmla="*/ 41817 w 1010844"/>
              <a:gd name="connsiteY0" fmla="*/ 0 h 3441700"/>
              <a:gd name="connsiteX1" fmla="*/ 68805 w 1010844"/>
              <a:gd name="connsiteY1" fmla="*/ 495298 h 3441700"/>
              <a:gd name="connsiteX2" fmla="*/ 513307 w 1010844"/>
              <a:gd name="connsiteY2" fmla="*/ 652463 h 3441700"/>
              <a:gd name="connsiteX3" fmla="*/ 873667 w 1010844"/>
              <a:gd name="connsiteY3" fmla="*/ 846137 h 3441700"/>
              <a:gd name="connsiteX4" fmla="*/ 981617 w 1010844"/>
              <a:gd name="connsiteY4" fmla="*/ 1528762 h 3441700"/>
              <a:gd name="connsiteX5" fmla="*/ 921292 w 1010844"/>
              <a:gd name="connsiteY5" fmla="*/ 2536825 h 3441700"/>
              <a:gd name="connsiteX6" fmla="*/ 83092 w 1010844"/>
              <a:gd name="connsiteY6" fmla="*/ 2752724 h 3441700"/>
              <a:gd name="connsiteX7" fmla="*/ 27530 w 1010844"/>
              <a:gd name="connsiteY7" fmla="*/ 3441700 h 3441700"/>
              <a:gd name="connsiteX0" fmla="*/ 41817 w 1021417"/>
              <a:gd name="connsiteY0" fmla="*/ 0 h 3441700"/>
              <a:gd name="connsiteX1" fmla="*/ 68805 w 1021417"/>
              <a:gd name="connsiteY1" fmla="*/ 495298 h 3441700"/>
              <a:gd name="connsiteX2" fmla="*/ 513307 w 1021417"/>
              <a:gd name="connsiteY2" fmla="*/ 652463 h 3441700"/>
              <a:gd name="connsiteX3" fmla="*/ 873667 w 1021417"/>
              <a:gd name="connsiteY3" fmla="*/ 846137 h 3441700"/>
              <a:gd name="connsiteX4" fmla="*/ 1000667 w 1021417"/>
              <a:gd name="connsiteY4" fmla="*/ 1528762 h 3441700"/>
              <a:gd name="connsiteX5" fmla="*/ 921292 w 1021417"/>
              <a:gd name="connsiteY5" fmla="*/ 2536825 h 3441700"/>
              <a:gd name="connsiteX6" fmla="*/ 83092 w 1021417"/>
              <a:gd name="connsiteY6" fmla="*/ 2752724 h 3441700"/>
              <a:gd name="connsiteX7" fmla="*/ 27530 w 1021417"/>
              <a:gd name="connsiteY7" fmla="*/ 3441700 h 3441700"/>
              <a:gd name="connsiteX0" fmla="*/ 41817 w 1016841"/>
              <a:gd name="connsiteY0" fmla="*/ 0 h 3441700"/>
              <a:gd name="connsiteX1" fmla="*/ 68805 w 1016841"/>
              <a:gd name="connsiteY1" fmla="*/ 495298 h 3441700"/>
              <a:gd name="connsiteX2" fmla="*/ 513307 w 1016841"/>
              <a:gd name="connsiteY2" fmla="*/ 652463 h 3441700"/>
              <a:gd name="connsiteX3" fmla="*/ 945105 w 1016841"/>
              <a:gd name="connsiteY3" fmla="*/ 841374 h 3441700"/>
              <a:gd name="connsiteX4" fmla="*/ 1000667 w 1016841"/>
              <a:gd name="connsiteY4" fmla="*/ 1528762 h 3441700"/>
              <a:gd name="connsiteX5" fmla="*/ 921292 w 1016841"/>
              <a:gd name="connsiteY5" fmla="*/ 2536825 h 3441700"/>
              <a:gd name="connsiteX6" fmla="*/ 83092 w 1016841"/>
              <a:gd name="connsiteY6" fmla="*/ 2752724 h 3441700"/>
              <a:gd name="connsiteX7" fmla="*/ 27530 w 1016841"/>
              <a:gd name="connsiteY7" fmla="*/ 3441700 h 3441700"/>
              <a:gd name="connsiteX0" fmla="*/ 41817 w 1015946"/>
              <a:gd name="connsiteY0" fmla="*/ 0 h 3441700"/>
              <a:gd name="connsiteX1" fmla="*/ 68805 w 1015946"/>
              <a:gd name="connsiteY1" fmla="*/ 495298 h 3441700"/>
              <a:gd name="connsiteX2" fmla="*/ 513307 w 1015946"/>
              <a:gd name="connsiteY2" fmla="*/ 652463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 name="connsiteX0" fmla="*/ 41817 w 1015946"/>
              <a:gd name="connsiteY0" fmla="*/ 0 h 3441700"/>
              <a:gd name="connsiteX1" fmla="*/ 68805 w 1015946"/>
              <a:gd name="connsiteY1" fmla="*/ 495298 h 3441700"/>
              <a:gd name="connsiteX2" fmla="*/ 570457 w 1015946"/>
              <a:gd name="connsiteY2" fmla="*/ 619126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946" h="3441700">
                <a:moveTo>
                  <a:pt x="41817" y="0"/>
                </a:moveTo>
                <a:cubicBezTo>
                  <a:pt x="47108" y="240241"/>
                  <a:pt x="-19302" y="392110"/>
                  <a:pt x="68805" y="495298"/>
                </a:cubicBezTo>
                <a:cubicBezTo>
                  <a:pt x="156912" y="598486"/>
                  <a:pt x="388689" y="626535"/>
                  <a:pt x="570457" y="619126"/>
                </a:cubicBezTo>
                <a:cubicBezTo>
                  <a:pt x="718888" y="616480"/>
                  <a:pt x="887690" y="570705"/>
                  <a:pt x="959392" y="722311"/>
                </a:cubicBezTo>
                <a:cubicBezTo>
                  <a:pt x="1031094" y="873917"/>
                  <a:pt x="1007017" y="1226343"/>
                  <a:pt x="1000667" y="1528762"/>
                </a:cubicBezTo>
                <a:cubicBezTo>
                  <a:pt x="994317" y="1831181"/>
                  <a:pt x="1074221" y="2332831"/>
                  <a:pt x="921292" y="2536825"/>
                </a:cubicBezTo>
                <a:cubicBezTo>
                  <a:pt x="768363" y="2740819"/>
                  <a:pt x="232052" y="2601912"/>
                  <a:pt x="83092" y="2752724"/>
                </a:cubicBezTo>
                <a:cubicBezTo>
                  <a:pt x="-65868" y="2903537"/>
                  <a:pt x="31763" y="3295650"/>
                  <a:pt x="27530" y="3441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Shape 24">
            <a:extLst>
              <a:ext uri="{FF2B5EF4-FFF2-40B4-BE49-F238E27FC236}">
                <a16:creationId xmlns:a16="http://schemas.microsoft.com/office/drawing/2014/main" id="{7CEB5489-F137-4E94-BE07-91D3B4E72FA9}"/>
              </a:ext>
            </a:extLst>
          </p:cNvPr>
          <p:cNvSpPr/>
          <p:nvPr/>
        </p:nvSpPr>
        <p:spPr>
          <a:xfrm flipH="1">
            <a:off x="1337277" y="2424112"/>
            <a:ext cx="971328" cy="2593976"/>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62248"/>
              <a:gd name="connsiteY0" fmla="*/ 0 h 3365500"/>
              <a:gd name="connsiteX1" fmla="*/ 63599 w 762248"/>
              <a:gd name="connsiteY1" fmla="*/ 566737 h 3365500"/>
              <a:gd name="connsiteX2" fmla="*/ 654149 w 762248"/>
              <a:gd name="connsiteY2" fmla="*/ 793750 h 3365500"/>
              <a:gd name="connsiteX3" fmla="*/ 743049 w 762248"/>
              <a:gd name="connsiteY3" fmla="*/ 1476375 h 3365500"/>
              <a:gd name="connsiteX4" fmla="*/ 701774 w 762248"/>
              <a:gd name="connsiteY4" fmla="*/ 2351087 h 3365500"/>
              <a:gd name="connsiteX5" fmla="*/ 154087 w 762248"/>
              <a:gd name="connsiteY5" fmla="*/ 2671763 h 3365500"/>
              <a:gd name="connsiteX6" fmla="*/ 93762 w 762248"/>
              <a:gd name="connsiteY6" fmla="*/ 3365500 h 3365500"/>
              <a:gd name="connsiteX0" fmla="*/ 12799 w 774312"/>
              <a:gd name="connsiteY0" fmla="*/ 0 h 3365500"/>
              <a:gd name="connsiteX1" fmla="*/ 63599 w 774312"/>
              <a:gd name="connsiteY1" fmla="*/ 566737 h 3365500"/>
              <a:gd name="connsiteX2" fmla="*/ 654149 w 774312"/>
              <a:gd name="connsiteY2" fmla="*/ 793750 h 3365500"/>
              <a:gd name="connsiteX3" fmla="*/ 743049 w 774312"/>
              <a:gd name="connsiteY3" fmla="*/ 1476375 h 3365500"/>
              <a:gd name="connsiteX4" fmla="*/ 720824 w 774312"/>
              <a:gd name="connsiteY4" fmla="*/ 2417762 h 3365500"/>
              <a:gd name="connsiteX5" fmla="*/ 154087 w 774312"/>
              <a:gd name="connsiteY5" fmla="*/ 2671763 h 3365500"/>
              <a:gd name="connsiteX6" fmla="*/ 93762 w 774312"/>
              <a:gd name="connsiteY6" fmla="*/ 3365500 h 3365500"/>
              <a:gd name="connsiteX0" fmla="*/ 13424 w 774458"/>
              <a:gd name="connsiteY0" fmla="*/ 0 h 3365500"/>
              <a:gd name="connsiteX1" fmla="*/ 64224 w 774458"/>
              <a:gd name="connsiteY1" fmla="*/ 566737 h 3365500"/>
              <a:gd name="connsiteX2" fmla="*/ 664299 w 774458"/>
              <a:gd name="connsiteY2" fmla="*/ 717550 h 3365500"/>
              <a:gd name="connsiteX3" fmla="*/ 743674 w 774458"/>
              <a:gd name="connsiteY3" fmla="*/ 1476375 h 3365500"/>
              <a:gd name="connsiteX4" fmla="*/ 721449 w 774458"/>
              <a:gd name="connsiteY4" fmla="*/ 2417762 h 3365500"/>
              <a:gd name="connsiteX5" fmla="*/ 154712 w 774458"/>
              <a:gd name="connsiteY5" fmla="*/ 2671763 h 3365500"/>
              <a:gd name="connsiteX6" fmla="*/ 94387 w 774458"/>
              <a:gd name="connsiteY6" fmla="*/ 3365500 h 3365500"/>
              <a:gd name="connsiteX0" fmla="*/ 0 w 761034"/>
              <a:gd name="connsiteY0" fmla="*/ 0 h 3365500"/>
              <a:gd name="connsiteX1" fmla="*/ 155575 w 761034"/>
              <a:gd name="connsiteY1" fmla="*/ 547687 h 3365500"/>
              <a:gd name="connsiteX2" fmla="*/ 650875 w 761034"/>
              <a:gd name="connsiteY2" fmla="*/ 717550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761034"/>
              <a:gd name="connsiteY0" fmla="*/ 0 h 3365500"/>
              <a:gd name="connsiteX1" fmla="*/ 155575 w 761034"/>
              <a:gd name="connsiteY1" fmla="*/ 547687 h 3365500"/>
              <a:gd name="connsiteX2" fmla="*/ 650875 w 761034"/>
              <a:gd name="connsiteY2" fmla="*/ 674688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942009"/>
              <a:gd name="connsiteY0" fmla="*/ 0 h 2994025"/>
              <a:gd name="connsiteX1" fmla="*/ 336550 w 942009"/>
              <a:gd name="connsiteY1" fmla="*/ 176212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61059"/>
              <a:gd name="connsiteY0" fmla="*/ 0 h 3017838"/>
              <a:gd name="connsiteX1" fmla="*/ 346075 w 961059"/>
              <a:gd name="connsiteY1" fmla="*/ 185737 h 3017838"/>
              <a:gd name="connsiteX2" fmla="*/ 850900 w 961059"/>
              <a:gd name="connsiteY2" fmla="*/ 327026 h 3017838"/>
              <a:gd name="connsiteX3" fmla="*/ 930275 w 961059"/>
              <a:gd name="connsiteY3" fmla="*/ 1128713 h 3017838"/>
              <a:gd name="connsiteX4" fmla="*/ 908050 w 961059"/>
              <a:gd name="connsiteY4" fmla="*/ 2070100 h 3017838"/>
              <a:gd name="connsiteX5" fmla="*/ 341313 w 961059"/>
              <a:gd name="connsiteY5" fmla="*/ 2324101 h 3017838"/>
              <a:gd name="connsiteX6" fmla="*/ 280988 w 961059"/>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9762"/>
              <a:gd name="connsiteY0" fmla="*/ 0 h 3017838"/>
              <a:gd name="connsiteX1" fmla="*/ 346075 w 969762"/>
              <a:gd name="connsiteY1" fmla="*/ 185737 h 3017838"/>
              <a:gd name="connsiteX2" fmla="*/ 860425 w 969762"/>
              <a:gd name="connsiteY2" fmla="*/ 327026 h 3017838"/>
              <a:gd name="connsiteX3" fmla="*/ 949325 w 969762"/>
              <a:gd name="connsiteY3" fmla="*/ 1128713 h 3017838"/>
              <a:gd name="connsiteX4" fmla="*/ 908050 w 969762"/>
              <a:gd name="connsiteY4" fmla="*/ 2070100 h 3017838"/>
              <a:gd name="connsiteX5" fmla="*/ 341313 w 969762"/>
              <a:gd name="connsiteY5" fmla="*/ 2324101 h 3017838"/>
              <a:gd name="connsiteX6" fmla="*/ 280988 w 969762"/>
              <a:gd name="connsiteY6" fmla="*/ 3017838 h 3017838"/>
              <a:gd name="connsiteX0" fmla="*/ 0 w 969762"/>
              <a:gd name="connsiteY0" fmla="*/ 0 h 2527301"/>
              <a:gd name="connsiteX1" fmla="*/ 346075 w 969762"/>
              <a:gd name="connsiteY1" fmla="*/ 185737 h 2527301"/>
              <a:gd name="connsiteX2" fmla="*/ 860425 w 969762"/>
              <a:gd name="connsiteY2" fmla="*/ 327026 h 2527301"/>
              <a:gd name="connsiteX3" fmla="*/ 949325 w 969762"/>
              <a:gd name="connsiteY3" fmla="*/ 1128713 h 2527301"/>
              <a:gd name="connsiteX4" fmla="*/ 908050 w 969762"/>
              <a:gd name="connsiteY4" fmla="*/ 2070100 h 2527301"/>
              <a:gd name="connsiteX5" fmla="*/ 341313 w 969762"/>
              <a:gd name="connsiteY5" fmla="*/ 2324101 h 2527301"/>
              <a:gd name="connsiteX6" fmla="*/ 9526 w 969762"/>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93976"/>
              <a:gd name="connsiteX1" fmla="*/ 346075 w 971328"/>
              <a:gd name="connsiteY1" fmla="*/ 185737 h 2593976"/>
              <a:gd name="connsiteX2" fmla="*/ 860425 w 971328"/>
              <a:gd name="connsiteY2" fmla="*/ 327026 h 2593976"/>
              <a:gd name="connsiteX3" fmla="*/ 949325 w 971328"/>
              <a:gd name="connsiteY3" fmla="*/ 1128713 h 2593976"/>
              <a:gd name="connsiteX4" fmla="*/ 908050 w 971328"/>
              <a:gd name="connsiteY4" fmla="*/ 2070100 h 2593976"/>
              <a:gd name="connsiteX5" fmla="*/ 317501 w 971328"/>
              <a:gd name="connsiteY5" fmla="*/ 2328863 h 2593976"/>
              <a:gd name="connsiteX6" fmla="*/ 14288 w 971328"/>
              <a:gd name="connsiteY6" fmla="*/ 2593976 h 25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1328" h="2593976">
                <a:moveTo>
                  <a:pt x="0" y="0"/>
                </a:moveTo>
                <a:cubicBezTo>
                  <a:pt x="5291" y="240241"/>
                  <a:pt x="164571" y="140758"/>
                  <a:pt x="346075" y="185737"/>
                </a:cubicBezTo>
                <a:cubicBezTo>
                  <a:pt x="527579" y="230716"/>
                  <a:pt x="759883" y="169863"/>
                  <a:pt x="860425" y="327026"/>
                </a:cubicBezTo>
                <a:cubicBezTo>
                  <a:pt x="960967" y="484189"/>
                  <a:pt x="941387" y="838201"/>
                  <a:pt x="949325" y="1128713"/>
                </a:cubicBezTo>
                <a:cubicBezTo>
                  <a:pt x="957263" y="1419225"/>
                  <a:pt x="1013354" y="1870075"/>
                  <a:pt x="908050" y="2070100"/>
                </a:cubicBezTo>
                <a:cubicBezTo>
                  <a:pt x="802746" y="2270125"/>
                  <a:pt x="466461" y="2241550"/>
                  <a:pt x="317501" y="2328863"/>
                </a:cubicBezTo>
                <a:cubicBezTo>
                  <a:pt x="168541" y="2416176"/>
                  <a:pt x="8996" y="2466976"/>
                  <a:pt x="14288" y="25939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Shape 19">
            <a:extLst>
              <a:ext uri="{FF2B5EF4-FFF2-40B4-BE49-F238E27FC236}">
                <a16:creationId xmlns:a16="http://schemas.microsoft.com/office/drawing/2014/main" id="{2F16446C-AF7D-442A-8CD7-24586C0F1563}"/>
              </a:ext>
            </a:extLst>
          </p:cNvPr>
          <p:cNvSpPr/>
          <p:nvPr/>
        </p:nvSpPr>
        <p:spPr>
          <a:xfrm>
            <a:off x="1788794" y="2633028"/>
            <a:ext cx="1398382" cy="1150246"/>
          </a:xfrm>
          <a:custGeom>
            <a:avLst/>
            <a:gdLst>
              <a:gd name="connsiteX0" fmla="*/ 646249 w 1363139"/>
              <a:gd name="connsiteY0" fmla="*/ 0 h 3345180"/>
              <a:gd name="connsiteX1" fmla="*/ 661489 w 1363139"/>
              <a:gd name="connsiteY1" fmla="*/ 541020 h 3345180"/>
              <a:gd name="connsiteX2" fmla="*/ 1248229 w 1363139"/>
              <a:gd name="connsiteY2" fmla="*/ 807720 h 3345180"/>
              <a:gd name="connsiteX3" fmla="*/ 1362529 w 1363139"/>
              <a:gd name="connsiteY3" fmla="*/ 1424940 h 3345180"/>
              <a:gd name="connsiteX4" fmla="*/ 1232989 w 1363139"/>
              <a:gd name="connsiteY4" fmla="*/ 1668780 h 3345180"/>
              <a:gd name="connsiteX5" fmla="*/ 707209 w 1363139"/>
              <a:gd name="connsiteY5" fmla="*/ 906780 h 3345180"/>
              <a:gd name="connsiteX6" fmla="*/ 219529 w 1363139"/>
              <a:gd name="connsiteY6" fmla="*/ 784860 h 3345180"/>
              <a:gd name="connsiteX7" fmla="*/ 44269 w 1363139"/>
              <a:gd name="connsiteY7" fmla="*/ 1059180 h 3345180"/>
              <a:gd name="connsiteX8" fmla="*/ 51889 w 1363139"/>
              <a:gd name="connsiteY8" fmla="*/ 2263140 h 3345180"/>
              <a:gd name="connsiteX9" fmla="*/ 615769 w 1363139"/>
              <a:gd name="connsiteY9" fmla="*/ 2590800 h 3345180"/>
              <a:gd name="connsiteX10" fmla="*/ 669109 w 1363139"/>
              <a:gd name="connsiteY10" fmla="*/ 3345180 h 3345180"/>
              <a:gd name="connsiteX0" fmla="*/ 651037 w 1367927"/>
              <a:gd name="connsiteY0" fmla="*/ 0 h 3345180"/>
              <a:gd name="connsiteX1" fmla="*/ 666277 w 1367927"/>
              <a:gd name="connsiteY1" fmla="*/ 541020 h 3345180"/>
              <a:gd name="connsiteX2" fmla="*/ 1253017 w 1367927"/>
              <a:gd name="connsiteY2" fmla="*/ 807720 h 3345180"/>
              <a:gd name="connsiteX3" fmla="*/ 1367317 w 1367927"/>
              <a:gd name="connsiteY3" fmla="*/ 1424940 h 3345180"/>
              <a:gd name="connsiteX4" fmla="*/ 1237777 w 1367927"/>
              <a:gd name="connsiteY4" fmla="*/ 1668780 h 3345180"/>
              <a:gd name="connsiteX5" fmla="*/ 711997 w 1367927"/>
              <a:gd name="connsiteY5" fmla="*/ 906780 h 3345180"/>
              <a:gd name="connsiteX6" fmla="*/ 224317 w 1367927"/>
              <a:gd name="connsiteY6" fmla="*/ 784860 h 3345180"/>
              <a:gd name="connsiteX7" fmla="*/ 49057 w 1367927"/>
              <a:gd name="connsiteY7" fmla="*/ 1059180 h 3345180"/>
              <a:gd name="connsiteX8" fmla="*/ 56677 w 1367927"/>
              <a:gd name="connsiteY8" fmla="*/ 2263140 h 3345180"/>
              <a:gd name="connsiteX9" fmla="*/ 687232 w 1367927"/>
              <a:gd name="connsiteY9" fmla="*/ 2457450 h 3345180"/>
              <a:gd name="connsiteX10" fmla="*/ 673897 w 1367927"/>
              <a:gd name="connsiteY10" fmla="*/ 3345180 h 3345180"/>
              <a:gd name="connsiteX0" fmla="*/ 652068 w 1368958"/>
              <a:gd name="connsiteY0" fmla="*/ 0 h 3345180"/>
              <a:gd name="connsiteX1" fmla="*/ 667308 w 1368958"/>
              <a:gd name="connsiteY1" fmla="*/ 541020 h 3345180"/>
              <a:gd name="connsiteX2" fmla="*/ 1254048 w 1368958"/>
              <a:gd name="connsiteY2" fmla="*/ 807720 h 3345180"/>
              <a:gd name="connsiteX3" fmla="*/ 1368348 w 1368958"/>
              <a:gd name="connsiteY3" fmla="*/ 1424940 h 3345180"/>
              <a:gd name="connsiteX4" fmla="*/ 1238808 w 1368958"/>
              <a:gd name="connsiteY4" fmla="*/ 1668780 h 3345180"/>
              <a:gd name="connsiteX5" fmla="*/ 713028 w 1368958"/>
              <a:gd name="connsiteY5" fmla="*/ 906780 h 3345180"/>
              <a:gd name="connsiteX6" fmla="*/ 225348 w 1368958"/>
              <a:gd name="connsiteY6" fmla="*/ 784860 h 3345180"/>
              <a:gd name="connsiteX7" fmla="*/ 50088 w 1368958"/>
              <a:gd name="connsiteY7" fmla="*/ 1059180 h 3345180"/>
              <a:gd name="connsiteX8" fmla="*/ 57708 w 1368958"/>
              <a:gd name="connsiteY8" fmla="*/ 2263140 h 3345180"/>
              <a:gd name="connsiteX9" fmla="*/ 702550 w 1368958"/>
              <a:gd name="connsiteY9" fmla="*/ 2424113 h 3345180"/>
              <a:gd name="connsiteX10" fmla="*/ 674928 w 1368958"/>
              <a:gd name="connsiteY10" fmla="*/ 3345180 h 3345180"/>
              <a:gd name="connsiteX0" fmla="*/ 652068 w 1368958"/>
              <a:gd name="connsiteY0" fmla="*/ 0 h 3388043"/>
              <a:gd name="connsiteX1" fmla="*/ 667308 w 1368958"/>
              <a:gd name="connsiteY1" fmla="*/ 541020 h 3388043"/>
              <a:gd name="connsiteX2" fmla="*/ 1254048 w 1368958"/>
              <a:gd name="connsiteY2" fmla="*/ 807720 h 3388043"/>
              <a:gd name="connsiteX3" fmla="*/ 1368348 w 1368958"/>
              <a:gd name="connsiteY3" fmla="*/ 1424940 h 3388043"/>
              <a:gd name="connsiteX4" fmla="*/ 1238808 w 1368958"/>
              <a:gd name="connsiteY4" fmla="*/ 1668780 h 3388043"/>
              <a:gd name="connsiteX5" fmla="*/ 713028 w 1368958"/>
              <a:gd name="connsiteY5" fmla="*/ 906780 h 3388043"/>
              <a:gd name="connsiteX6" fmla="*/ 225348 w 1368958"/>
              <a:gd name="connsiteY6" fmla="*/ 784860 h 3388043"/>
              <a:gd name="connsiteX7" fmla="*/ 50088 w 1368958"/>
              <a:gd name="connsiteY7" fmla="*/ 1059180 h 3388043"/>
              <a:gd name="connsiteX8" fmla="*/ 57708 w 1368958"/>
              <a:gd name="connsiteY8" fmla="*/ 2263140 h 3388043"/>
              <a:gd name="connsiteX9" fmla="*/ 702550 w 1368958"/>
              <a:gd name="connsiteY9" fmla="*/ 2424113 h 3388043"/>
              <a:gd name="connsiteX10" fmla="*/ 698741 w 1368958"/>
              <a:gd name="connsiteY10" fmla="*/ 3388043 h 3388043"/>
              <a:gd name="connsiteX0" fmla="*/ 652068 w 1401841"/>
              <a:gd name="connsiteY0" fmla="*/ 0 h 3388043"/>
              <a:gd name="connsiteX1" fmla="*/ 667308 w 1401841"/>
              <a:gd name="connsiteY1" fmla="*/ 541020 h 3388043"/>
              <a:gd name="connsiteX2" fmla="*/ 1254048 w 1401841"/>
              <a:gd name="connsiteY2" fmla="*/ 807720 h 3388043"/>
              <a:gd name="connsiteX3" fmla="*/ 1401686 w 1401841"/>
              <a:gd name="connsiteY3" fmla="*/ 1424940 h 3388043"/>
              <a:gd name="connsiteX4" fmla="*/ 1238808 w 1401841"/>
              <a:gd name="connsiteY4" fmla="*/ 1668780 h 3388043"/>
              <a:gd name="connsiteX5" fmla="*/ 713028 w 1401841"/>
              <a:gd name="connsiteY5" fmla="*/ 906780 h 3388043"/>
              <a:gd name="connsiteX6" fmla="*/ 225348 w 1401841"/>
              <a:gd name="connsiteY6" fmla="*/ 784860 h 3388043"/>
              <a:gd name="connsiteX7" fmla="*/ 50088 w 1401841"/>
              <a:gd name="connsiteY7" fmla="*/ 1059180 h 3388043"/>
              <a:gd name="connsiteX8" fmla="*/ 57708 w 1401841"/>
              <a:gd name="connsiteY8" fmla="*/ 2263140 h 3388043"/>
              <a:gd name="connsiteX9" fmla="*/ 702550 w 1401841"/>
              <a:gd name="connsiteY9" fmla="*/ 2424113 h 3388043"/>
              <a:gd name="connsiteX10" fmla="*/ 698741 w 1401841"/>
              <a:gd name="connsiteY10" fmla="*/ 3388043 h 3388043"/>
              <a:gd name="connsiteX0" fmla="*/ 652068 w 1409241"/>
              <a:gd name="connsiteY0" fmla="*/ 0 h 3388043"/>
              <a:gd name="connsiteX1" fmla="*/ 667308 w 1409241"/>
              <a:gd name="connsiteY1" fmla="*/ 541020 h 3388043"/>
              <a:gd name="connsiteX2" fmla="*/ 1306436 w 1409241"/>
              <a:gd name="connsiteY2" fmla="*/ 807720 h 3388043"/>
              <a:gd name="connsiteX3" fmla="*/ 1401686 w 1409241"/>
              <a:gd name="connsiteY3" fmla="*/ 1424940 h 3388043"/>
              <a:gd name="connsiteX4" fmla="*/ 1238808 w 1409241"/>
              <a:gd name="connsiteY4" fmla="*/ 1668780 h 3388043"/>
              <a:gd name="connsiteX5" fmla="*/ 713028 w 1409241"/>
              <a:gd name="connsiteY5" fmla="*/ 906780 h 3388043"/>
              <a:gd name="connsiteX6" fmla="*/ 225348 w 1409241"/>
              <a:gd name="connsiteY6" fmla="*/ 784860 h 3388043"/>
              <a:gd name="connsiteX7" fmla="*/ 50088 w 1409241"/>
              <a:gd name="connsiteY7" fmla="*/ 1059180 h 3388043"/>
              <a:gd name="connsiteX8" fmla="*/ 57708 w 1409241"/>
              <a:gd name="connsiteY8" fmla="*/ 2263140 h 3388043"/>
              <a:gd name="connsiteX9" fmla="*/ 702550 w 1409241"/>
              <a:gd name="connsiteY9" fmla="*/ 2424113 h 3388043"/>
              <a:gd name="connsiteX10" fmla="*/ 698741 w 1409241"/>
              <a:gd name="connsiteY10" fmla="*/ 3388043 h 3388043"/>
              <a:gd name="connsiteX0" fmla="*/ 652068 w 1408768"/>
              <a:gd name="connsiteY0" fmla="*/ 0 h 3388043"/>
              <a:gd name="connsiteX1" fmla="*/ 681595 w 1408768"/>
              <a:gd name="connsiteY1" fmla="*/ 588645 h 3388043"/>
              <a:gd name="connsiteX2" fmla="*/ 1306436 w 1408768"/>
              <a:gd name="connsiteY2" fmla="*/ 807720 h 3388043"/>
              <a:gd name="connsiteX3" fmla="*/ 1401686 w 1408768"/>
              <a:gd name="connsiteY3" fmla="*/ 1424940 h 3388043"/>
              <a:gd name="connsiteX4" fmla="*/ 1238808 w 1408768"/>
              <a:gd name="connsiteY4" fmla="*/ 1668780 h 3388043"/>
              <a:gd name="connsiteX5" fmla="*/ 713028 w 1408768"/>
              <a:gd name="connsiteY5" fmla="*/ 906780 h 3388043"/>
              <a:gd name="connsiteX6" fmla="*/ 225348 w 1408768"/>
              <a:gd name="connsiteY6" fmla="*/ 784860 h 3388043"/>
              <a:gd name="connsiteX7" fmla="*/ 50088 w 1408768"/>
              <a:gd name="connsiteY7" fmla="*/ 1059180 h 3388043"/>
              <a:gd name="connsiteX8" fmla="*/ 57708 w 1408768"/>
              <a:gd name="connsiteY8" fmla="*/ 2263140 h 3388043"/>
              <a:gd name="connsiteX9" fmla="*/ 702550 w 1408768"/>
              <a:gd name="connsiteY9" fmla="*/ 2424113 h 3388043"/>
              <a:gd name="connsiteX10" fmla="*/ 698741 w 1408768"/>
              <a:gd name="connsiteY10" fmla="*/ 3388043 h 3388043"/>
              <a:gd name="connsiteX0" fmla="*/ 652068 w 1415668"/>
              <a:gd name="connsiteY0" fmla="*/ 0 h 3388043"/>
              <a:gd name="connsiteX1" fmla="*/ 681595 w 1415668"/>
              <a:gd name="connsiteY1" fmla="*/ 588645 h 3388043"/>
              <a:gd name="connsiteX2" fmla="*/ 1325486 w 1415668"/>
              <a:gd name="connsiteY2" fmla="*/ 807720 h 3388043"/>
              <a:gd name="connsiteX3" fmla="*/ 1401686 w 1415668"/>
              <a:gd name="connsiteY3" fmla="*/ 1424940 h 3388043"/>
              <a:gd name="connsiteX4" fmla="*/ 1238808 w 1415668"/>
              <a:gd name="connsiteY4" fmla="*/ 1668780 h 3388043"/>
              <a:gd name="connsiteX5" fmla="*/ 713028 w 1415668"/>
              <a:gd name="connsiteY5" fmla="*/ 906780 h 3388043"/>
              <a:gd name="connsiteX6" fmla="*/ 225348 w 1415668"/>
              <a:gd name="connsiteY6" fmla="*/ 784860 h 3388043"/>
              <a:gd name="connsiteX7" fmla="*/ 50088 w 1415668"/>
              <a:gd name="connsiteY7" fmla="*/ 1059180 h 3388043"/>
              <a:gd name="connsiteX8" fmla="*/ 57708 w 1415668"/>
              <a:gd name="connsiteY8" fmla="*/ 2263140 h 3388043"/>
              <a:gd name="connsiteX9" fmla="*/ 702550 w 1415668"/>
              <a:gd name="connsiteY9" fmla="*/ 2424113 h 3388043"/>
              <a:gd name="connsiteX10" fmla="*/ 698741 w 1415668"/>
              <a:gd name="connsiteY10" fmla="*/ 3388043 h 3388043"/>
              <a:gd name="connsiteX0" fmla="*/ 652068 w 1429864"/>
              <a:gd name="connsiteY0" fmla="*/ 0 h 3388043"/>
              <a:gd name="connsiteX1" fmla="*/ 681595 w 1429864"/>
              <a:gd name="connsiteY1" fmla="*/ 588645 h 3388043"/>
              <a:gd name="connsiteX2" fmla="*/ 1325486 w 1429864"/>
              <a:gd name="connsiteY2" fmla="*/ 807720 h 3388043"/>
              <a:gd name="connsiteX3" fmla="*/ 1420736 w 1429864"/>
              <a:gd name="connsiteY3" fmla="*/ 1424940 h 3388043"/>
              <a:gd name="connsiteX4" fmla="*/ 1238808 w 1429864"/>
              <a:gd name="connsiteY4" fmla="*/ 1668780 h 3388043"/>
              <a:gd name="connsiteX5" fmla="*/ 713028 w 1429864"/>
              <a:gd name="connsiteY5" fmla="*/ 906780 h 3388043"/>
              <a:gd name="connsiteX6" fmla="*/ 225348 w 1429864"/>
              <a:gd name="connsiteY6" fmla="*/ 784860 h 3388043"/>
              <a:gd name="connsiteX7" fmla="*/ 50088 w 1429864"/>
              <a:gd name="connsiteY7" fmla="*/ 1059180 h 3388043"/>
              <a:gd name="connsiteX8" fmla="*/ 57708 w 1429864"/>
              <a:gd name="connsiteY8" fmla="*/ 2263140 h 3388043"/>
              <a:gd name="connsiteX9" fmla="*/ 702550 w 1429864"/>
              <a:gd name="connsiteY9" fmla="*/ 2424113 h 3388043"/>
              <a:gd name="connsiteX10" fmla="*/ 698741 w 1429864"/>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713028 w 1430920"/>
              <a:gd name="connsiteY5" fmla="*/ 906780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60641 w 1430920"/>
              <a:gd name="connsiteY5" fmla="*/ 10115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46353 w 1430920"/>
              <a:gd name="connsiteY5" fmla="*/ 10496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14544 w 1393396"/>
              <a:gd name="connsiteY0" fmla="*/ 0 h 3388043"/>
              <a:gd name="connsiteX1" fmla="*/ 644071 w 1393396"/>
              <a:gd name="connsiteY1" fmla="*/ 588645 h 3388043"/>
              <a:gd name="connsiteX2" fmla="*/ 1287962 w 1393396"/>
              <a:gd name="connsiteY2" fmla="*/ 807720 h 3388043"/>
              <a:gd name="connsiteX3" fmla="*/ 1383212 w 1393396"/>
              <a:gd name="connsiteY3" fmla="*/ 1424940 h 3388043"/>
              <a:gd name="connsiteX4" fmla="*/ 1186997 w 1393396"/>
              <a:gd name="connsiteY4" fmla="*/ 1678305 h 3388043"/>
              <a:gd name="connsiteX5" fmla="*/ 608829 w 1393396"/>
              <a:gd name="connsiteY5" fmla="*/ 1049655 h 3388043"/>
              <a:gd name="connsiteX6" fmla="*/ 187824 w 1393396"/>
              <a:gd name="connsiteY6" fmla="*/ 784860 h 3388043"/>
              <a:gd name="connsiteX7" fmla="*/ 12564 w 1393396"/>
              <a:gd name="connsiteY7" fmla="*/ 1059180 h 3388043"/>
              <a:gd name="connsiteX8" fmla="*/ 86859 w 1393396"/>
              <a:gd name="connsiteY8" fmla="*/ 2267903 h 3388043"/>
              <a:gd name="connsiteX9" fmla="*/ 665026 w 1393396"/>
              <a:gd name="connsiteY9" fmla="*/ 2424113 h 3388043"/>
              <a:gd name="connsiteX10" fmla="*/ 661217 w 1393396"/>
              <a:gd name="connsiteY10" fmla="*/ 3388043 h 3388043"/>
              <a:gd name="connsiteX0" fmla="*/ 598662 w 1377514"/>
              <a:gd name="connsiteY0" fmla="*/ 0 h 3388043"/>
              <a:gd name="connsiteX1" fmla="*/ 628189 w 1377514"/>
              <a:gd name="connsiteY1" fmla="*/ 588645 h 3388043"/>
              <a:gd name="connsiteX2" fmla="*/ 1272080 w 1377514"/>
              <a:gd name="connsiteY2" fmla="*/ 807720 h 3388043"/>
              <a:gd name="connsiteX3" fmla="*/ 1367330 w 1377514"/>
              <a:gd name="connsiteY3" fmla="*/ 1424940 h 3388043"/>
              <a:gd name="connsiteX4" fmla="*/ 1171115 w 1377514"/>
              <a:gd name="connsiteY4" fmla="*/ 1678305 h 3388043"/>
              <a:gd name="connsiteX5" fmla="*/ 592947 w 1377514"/>
              <a:gd name="connsiteY5" fmla="*/ 1049655 h 3388043"/>
              <a:gd name="connsiteX6" fmla="*/ 171942 w 1377514"/>
              <a:gd name="connsiteY6" fmla="*/ 784860 h 3388043"/>
              <a:gd name="connsiteX7" fmla="*/ 20494 w 1377514"/>
              <a:gd name="connsiteY7" fmla="*/ 1054417 h 3388043"/>
              <a:gd name="connsiteX8" fmla="*/ 70977 w 1377514"/>
              <a:gd name="connsiteY8" fmla="*/ 2267903 h 3388043"/>
              <a:gd name="connsiteX9" fmla="*/ 649144 w 1377514"/>
              <a:gd name="connsiteY9" fmla="*/ 2424113 h 3388043"/>
              <a:gd name="connsiteX10" fmla="*/ 645335 w 1377514"/>
              <a:gd name="connsiteY10" fmla="*/ 3388043 h 3388043"/>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2865756"/>
              <a:gd name="connsiteX1" fmla="*/ 628189 w 1377514"/>
              <a:gd name="connsiteY1" fmla="*/ 588645 h 2865756"/>
              <a:gd name="connsiteX2" fmla="*/ 1272080 w 1377514"/>
              <a:gd name="connsiteY2" fmla="*/ 807720 h 2865756"/>
              <a:gd name="connsiteX3" fmla="*/ 1367330 w 1377514"/>
              <a:gd name="connsiteY3" fmla="*/ 1424940 h 2865756"/>
              <a:gd name="connsiteX4" fmla="*/ 1171115 w 1377514"/>
              <a:gd name="connsiteY4" fmla="*/ 1678305 h 2865756"/>
              <a:gd name="connsiteX5" fmla="*/ 592947 w 1377514"/>
              <a:gd name="connsiteY5" fmla="*/ 1049655 h 2865756"/>
              <a:gd name="connsiteX6" fmla="*/ 171942 w 1377514"/>
              <a:gd name="connsiteY6" fmla="*/ 784860 h 2865756"/>
              <a:gd name="connsiteX7" fmla="*/ 20494 w 1377514"/>
              <a:gd name="connsiteY7" fmla="*/ 1054417 h 2865756"/>
              <a:gd name="connsiteX8" fmla="*/ 70977 w 1377514"/>
              <a:gd name="connsiteY8" fmla="*/ 2267903 h 2865756"/>
              <a:gd name="connsiteX9" fmla="*/ 649144 w 1377514"/>
              <a:gd name="connsiteY9" fmla="*/ 2424113 h 2865756"/>
              <a:gd name="connsiteX10" fmla="*/ 445309 w 1377514"/>
              <a:gd name="connsiteY10" fmla="*/ 2865756 h 2865756"/>
              <a:gd name="connsiteX0" fmla="*/ 588605 w 1367457"/>
              <a:gd name="connsiteY0" fmla="*/ 0 h 2865756"/>
              <a:gd name="connsiteX1" fmla="*/ 618132 w 1367457"/>
              <a:gd name="connsiteY1" fmla="*/ 588645 h 2865756"/>
              <a:gd name="connsiteX2" fmla="*/ 1262023 w 1367457"/>
              <a:gd name="connsiteY2" fmla="*/ 807720 h 2865756"/>
              <a:gd name="connsiteX3" fmla="*/ 1357273 w 1367457"/>
              <a:gd name="connsiteY3" fmla="*/ 1424940 h 2865756"/>
              <a:gd name="connsiteX4" fmla="*/ 1161058 w 1367457"/>
              <a:gd name="connsiteY4" fmla="*/ 1678305 h 2865756"/>
              <a:gd name="connsiteX5" fmla="*/ 582890 w 1367457"/>
              <a:gd name="connsiteY5" fmla="*/ 1049655 h 2865756"/>
              <a:gd name="connsiteX6" fmla="*/ 161885 w 1367457"/>
              <a:gd name="connsiteY6" fmla="*/ 784860 h 2865756"/>
              <a:gd name="connsiteX7" fmla="*/ 10437 w 1367457"/>
              <a:gd name="connsiteY7" fmla="*/ 1054417 h 2865756"/>
              <a:gd name="connsiteX8" fmla="*/ 60920 w 1367457"/>
              <a:gd name="connsiteY8" fmla="*/ 2267903 h 2865756"/>
              <a:gd name="connsiteX9" fmla="*/ 442237 w 1367457"/>
              <a:gd name="connsiteY9" fmla="*/ 2455863 h 2865756"/>
              <a:gd name="connsiteX10" fmla="*/ 435252 w 1367457"/>
              <a:gd name="connsiteY10" fmla="*/ 2865756 h 2865756"/>
              <a:gd name="connsiteX0" fmla="*/ 493355 w 1367457"/>
              <a:gd name="connsiteY0" fmla="*/ 0 h 2573656"/>
              <a:gd name="connsiteX1" fmla="*/ 618132 w 1367457"/>
              <a:gd name="connsiteY1" fmla="*/ 296545 h 2573656"/>
              <a:gd name="connsiteX2" fmla="*/ 1262023 w 1367457"/>
              <a:gd name="connsiteY2" fmla="*/ 515620 h 2573656"/>
              <a:gd name="connsiteX3" fmla="*/ 1357273 w 1367457"/>
              <a:gd name="connsiteY3" fmla="*/ 1132840 h 2573656"/>
              <a:gd name="connsiteX4" fmla="*/ 1161058 w 1367457"/>
              <a:gd name="connsiteY4" fmla="*/ 1386205 h 2573656"/>
              <a:gd name="connsiteX5" fmla="*/ 582890 w 1367457"/>
              <a:gd name="connsiteY5" fmla="*/ 757555 h 2573656"/>
              <a:gd name="connsiteX6" fmla="*/ 161885 w 1367457"/>
              <a:gd name="connsiteY6" fmla="*/ 492760 h 2573656"/>
              <a:gd name="connsiteX7" fmla="*/ 10437 w 1367457"/>
              <a:gd name="connsiteY7" fmla="*/ 762317 h 2573656"/>
              <a:gd name="connsiteX8" fmla="*/ 60920 w 1367457"/>
              <a:gd name="connsiteY8" fmla="*/ 1975803 h 2573656"/>
              <a:gd name="connsiteX9" fmla="*/ 442237 w 1367457"/>
              <a:gd name="connsiteY9" fmla="*/ 2163763 h 2573656"/>
              <a:gd name="connsiteX10" fmla="*/ 435252 w 1367457"/>
              <a:gd name="connsiteY10" fmla="*/ 2573656 h 2573656"/>
              <a:gd name="connsiteX0" fmla="*/ 492127 w 1366229"/>
              <a:gd name="connsiteY0" fmla="*/ 0 h 2573656"/>
              <a:gd name="connsiteX1" fmla="*/ 616904 w 1366229"/>
              <a:gd name="connsiteY1" fmla="*/ 296545 h 2573656"/>
              <a:gd name="connsiteX2" fmla="*/ 1260795 w 1366229"/>
              <a:gd name="connsiteY2" fmla="*/ 515620 h 2573656"/>
              <a:gd name="connsiteX3" fmla="*/ 1356045 w 1366229"/>
              <a:gd name="connsiteY3" fmla="*/ 1132840 h 2573656"/>
              <a:gd name="connsiteX4" fmla="*/ 1159830 w 1366229"/>
              <a:gd name="connsiteY4" fmla="*/ 1386205 h 2573656"/>
              <a:gd name="connsiteX5" fmla="*/ 581662 w 1366229"/>
              <a:gd name="connsiteY5" fmla="*/ 757555 h 2573656"/>
              <a:gd name="connsiteX6" fmla="*/ 160657 w 1366229"/>
              <a:gd name="connsiteY6" fmla="*/ 492760 h 2573656"/>
              <a:gd name="connsiteX7" fmla="*/ 9209 w 1366229"/>
              <a:gd name="connsiteY7" fmla="*/ 762317 h 2573656"/>
              <a:gd name="connsiteX8" fmla="*/ 59692 w 1366229"/>
              <a:gd name="connsiteY8" fmla="*/ 1975803 h 2573656"/>
              <a:gd name="connsiteX9" fmla="*/ 409259 w 1366229"/>
              <a:gd name="connsiteY9" fmla="*/ 2239963 h 2573656"/>
              <a:gd name="connsiteX10" fmla="*/ 434024 w 1366229"/>
              <a:gd name="connsiteY10" fmla="*/ 2573656 h 2573656"/>
              <a:gd name="connsiteX0" fmla="*/ 492127 w 1359144"/>
              <a:gd name="connsiteY0" fmla="*/ 0 h 2573656"/>
              <a:gd name="connsiteX1" fmla="*/ 1010604 w 1359144"/>
              <a:gd name="connsiteY1" fmla="*/ 315595 h 2573656"/>
              <a:gd name="connsiteX2" fmla="*/ 1260795 w 1359144"/>
              <a:gd name="connsiteY2" fmla="*/ 515620 h 2573656"/>
              <a:gd name="connsiteX3" fmla="*/ 1356045 w 1359144"/>
              <a:gd name="connsiteY3" fmla="*/ 1132840 h 2573656"/>
              <a:gd name="connsiteX4" fmla="*/ 1159830 w 1359144"/>
              <a:gd name="connsiteY4" fmla="*/ 1386205 h 2573656"/>
              <a:gd name="connsiteX5" fmla="*/ 581662 w 1359144"/>
              <a:gd name="connsiteY5" fmla="*/ 757555 h 2573656"/>
              <a:gd name="connsiteX6" fmla="*/ 160657 w 1359144"/>
              <a:gd name="connsiteY6" fmla="*/ 492760 h 2573656"/>
              <a:gd name="connsiteX7" fmla="*/ 9209 w 1359144"/>
              <a:gd name="connsiteY7" fmla="*/ 762317 h 2573656"/>
              <a:gd name="connsiteX8" fmla="*/ 59692 w 1359144"/>
              <a:gd name="connsiteY8" fmla="*/ 1975803 h 2573656"/>
              <a:gd name="connsiteX9" fmla="*/ 409259 w 1359144"/>
              <a:gd name="connsiteY9" fmla="*/ 2239963 h 2573656"/>
              <a:gd name="connsiteX10" fmla="*/ 434024 w 1359144"/>
              <a:gd name="connsiteY10" fmla="*/ 2573656 h 2573656"/>
              <a:gd name="connsiteX0" fmla="*/ 1006477 w 1359144"/>
              <a:gd name="connsiteY0" fmla="*/ 0 h 2338706"/>
              <a:gd name="connsiteX1" fmla="*/ 1010604 w 1359144"/>
              <a:gd name="connsiteY1" fmla="*/ 80645 h 2338706"/>
              <a:gd name="connsiteX2" fmla="*/ 1260795 w 1359144"/>
              <a:gd name="connsiteY2" fmla="*/ 280670 h 2338706"/>
              <a:gd name="connsiteX3" fmla="*/ 1356045 w 1359144"/>
              <a:gd name="connsiteY3" fmla="*/ 897890 h 2338706"/>
              <a:gd name="connsiteX4" fmla="*/ 1159830 w 1359144"/>
              <a:gd name="connsiteY4" fmla="*/ 1151255 h 2338706"/>
              <a:gd name="connsiteX5" fmla="*/ 581662 w 1359144"/>
              <a:gd name="connsiteY5" fmla="*/ 522605 h 2338706"/>
              <a:gd name="connsiteX6" fmla="*/ 160657 w 1359144"/>
              <a:gd name="connsiteY6" fmla="*/ 257810 h 2338706"/>
              <a:gd name="connsiteX7" fmla="*/ 9209 w 1359144"/>
              <a:gd name="connsiteY7" fmla="*/ 527367 h 2338706"/>
              <a:gd name="connsiteX8" fmla="*/ 59692 w 1359144"/>
              <a:gd name="connsiteY8" fmla="*/ 1740853 h 2338706"/>
              <a:gd name="connsiteX9" fmla="*/ 409259 w 1359144"/>
              <a:gd name="connsiteY9" fmla="*/ 2005013 h 2338706"/>
              <a:gd name="connsiteX10" fmla="*/ 434024 w 1359144"/>
              <a:gd name="connsiteY10" fmla="*/ 2338706 h 2338706"/>
              <a:gd name="connsiteX0" fmla="*/ 1006477 w 1358565"/>
              <a:gd name="connsiteY0" fmla="*/ 0 h 2338706"/>
              <a:gd name="connsiteX1" fmla="*/ 1112204 w 1358565"/>
              <a:gd name="connsiteY1" fmla="*/ 99695 h 2338706"/>
              <a:gd name="connsiteX2" fmla="*/ 1260795 w 1358565"/>
              <a:gd name="connsiteY2" fmla="*/ 280670 h 2338706"/>
              <a:gd name="connsiteX3" fmla="*/ 1356045 w 1358565"/>
              <a:gd name="connsiteY3" fmla="*/ 897890 h 2338706"/>
              <a:gd name="connsiteX4" fmla="*/ 1159830 w 1358565"/>
              <a:gd name="connsiteY4" fmla="*/ 1151255 h 2338706"/>
              <a:gd name="connsiteX5" fmla="*/ 581662 w 1358565"/>
              <a:gd name="connsiteY5" fmla="*/ 522605 h 2338706"/>
              <a:gd name="connsiteX6" fmla="*/ 160657 w 1358565"/>
              <a:gd name="connsiteY6" fmla="*/ 257810 h 2338706"/>
              <a:gd name="connsiteX7" fmla="*/ 9209 w 1358565"/>
              <a:gd name="connsiteY7" fmla="*/ 527367 h 2338706"/>
              <a:gd name="connsiteX8" fmla="*/ 59692 w 1358565"/>
              <a:gd name="connsiteY8" fmla="*/ 1740853 h 2338706"/>
              <a:gd name="connsiteX9" fmla="*/ 409259 w 1358565"/>
              <a:gd name="connsiteY9" fmla="*/ 2005013 h 2338706"/>
              <a:gd name="connsiteX10" fmla="*/ 434024 w 1358565"/>
              <a:gd name="connsiteY10" fmla="*/ 2338706 h 2338706"/>
              <a:gd name="connsiteX0" fmla="*/ 1006477 w 1358296"/>
              <a:gd name="connsiteY0" fmla="*/ 0 h 2338706"/>
              <a:gd name="connsiteX1" fmla="*/ 1175704 w 1358296"/>
              <a:gd name="connsiteY1" fmla="*/ 201295 h 2338706"/>
              <a:gd name="connsiteX2" fmla="*/ 1260795 w 1358296"/>
              <a:gd name="connsiteY2" fmla="*/ 280670 h 2338706"/>
              <a:gd name="connsiteX3" fmla="*/ 1356045 w 1358296"/>
              <a:gd name="connsiteY3" fmla="*/ 897890 h 2338706"/>
              <a:gd name="connsiteX4" fmla="*/ 1159830 w 1358296"/>
              <a:gd name="connsiteY4" fmla="*/ 1151255 h 2338706"/>
              <a:gd name="connsiteX5" fmla="*/ 581662 w 1358296"/>
              <a:gd name="connsiteY5" fmla="*/ 522605 h 2338706"/>
              <a:gd name="connsiteX6" fmla="*/ 160657 w 1358296"/>
              <a:gd name="connsiteY6" fmla="*/ 257810 h 2338706"/>
              <a:gd name="connsiteX7" fmla="*/ 9209 w 1358296"/>
              <a:gd name="connsiteY7" fmla="*/ 527367 h 2338706"/>
              <a:gd name="connsiteX8" fmla="*/ 59692 w 1358296"/>
              <a:gd name="connsiteY8" fmla="*/ 1740853 h 2338706"/>
              <a:gd name="connsiteX9" fmla="*/ 409259 w 1358296"/>
              <a:gd name="connsiteY9" fmla="*/ 2005013 h 2338706"/>
              <a:gd name="connsiteX10" fmla="*/ 434024 w 1358296"/>
              <a:gd name="connsiteY10" fmla="*/ 2338706 h 2338706"/>
              <a:gd name="connsiteX0" fmla="*/ 1006477 w 1359173"/>
              <a:gd name="connsiteY0" fmla="*/ 0 h 2338706"/>
              <a:gd name="connsiteX1" fmla="*/ 1260795 w 1359173"/>
              <a:gd name="connsiteY1" fmla="*/ 280670 h 2338706"/>
              <a:gd name="connsiteX2" fmla="*/ 1356045 w 1359173"/>
              <a:gd name="connsiteY2" fmla="*/ 897890 h 2338706"/>
              <a:gd name="connsiteX3" fmla="*/ 1159830 w 1359173"/>
              <a:gd name="connsiteY3" fmla="*/ 1151255 h 2338706"/>
              <a:gd name="connsiteX4" fmla="*/ 581662 w 1359173"/>
              <a:gd name="connsiteY4" fmla="*/ 522605 h 2338706"/>
              <a:gd name="connsiteX5" fmla="*/ 160657 w 1359173"/>
              <a:gd name="connsiteY5" fmla="*/ 257810 h 2338706"/>
              <a:gd name="connsiteX6" fmla="*/ 9209 w 1359173"/>
              <a:gd name="connsiteY6" fmla="*/ 527367 h 2338706"/>
              <a:gd name="connsiteX7" fmla="*/ 59692 w 1359173"/>
              <a:gd name="connsiteY7" fmla="*/ 1740853 h 2338706"/>
              <a:gd name="connsiteX8" fmla="*/ 409259 w 1359173"/>
              <a:gd name="connsiteY8" fmla="*/ 2005013 h 2338706"/>
              <a:gd name="connsiteX9" fmla="*/ 434024 w 1359173"/>
              <a:gd name="connsiteY9" fmla="*/ 2338706 h 2338706"/>
              <a:gd name="connsiteX0" fmla="*/ 1007422 w 1360118"/>
              <a:gd name="connsiteY0" fmla="*/ 0 h 2338706"/>
              <a:gd name="connsiteX1" fmla="*/ 1261740 w 1360118"/>
              <a:gd name="connsiteY1" fmla="*/ 280670 h 2338706"/>
              <a:gd name="connsiteX2" fmla="*/ 1356990 w 1360118"/>
              <a:gd name="connsiteY2" fmla="*/ 897890 h 2338706"/>
              <a:gd name="connsiteX3" fmla="*/ 1160775 w 1360118"/>
              <a:gd name="connsiteY3" fmla="*/ 1151255 h 2338706"/>
              <a:gd name="connsiteX4" fmla="*/ 582607 w 1360118"/>
              <a:gd name="connsiteY4" fmla="*/ 522605 h 2338706"/>
              <a:gd name="connsiteX5" fmla="*/ 161602 w 1360118"/>
              <a:gd name="connsiteY5" fmla="*/ 257810 h 2338706"/>
              <a:gd name="connsiteX6" fmla="*/ 10154 w 1360118"/>
              <a:gd name="connsiteY6" fmla="*/ 527367 h 2338706"/>
              <a:gd name="connsiteX7" fmla="*/ 60637 w 1360118"/>
              <a:gd name="connsiteY7" fmla="*/ 1740853 h 2338706"/>
              <a:gd name="connsiteX8" fmla="*/ 434969 w 1360118"/>
              <a:gd name="connsiteY8" fmla="*/ 2338706 h 2338706"/>
              <a:gd name="connsiteX0" fmla="*/ 1007422 w 1360118"/>
              <a:gd name="connsiteY0" fmla="*/ 0 h 1740853"/>
              <a:gd name="connsiteX1" fmla="*/ 1261740 w 1360118"/>
              <a:gd name="connsiteY1" fmla="*/ 280670 h 1740853"/>
              <a:gd name="connsiteX2" fmla="*/ 1356990 w 1360118"/>
              <a:gd name="connsiteY2" fmla="*/ 897890 h 1740853"/>
              <a:gd name="connsiteX3" fmla="*/ 1160775 w 1360118"/>
              <a:gd name="connsiteY3" fmla="*/ 1151255 h 1740853"/>
              <a:gd name="connsiteX4" fmla="*/ 582607 w 1360118"/>
              <a:gd name="connsiteY4" fmla="*/ 522605 h 1740853"/>
              <a:gd name="connsiteX5" fmla="*/ 161602 w 1360118"/>
              <a:gd name="connsiteY5" fmla="*/ 257810 h 1740853"/>
              <a:gd name="connsiteX6" fmla="*/ 10154 w 1360118"/>
              <a:gd name="connsiteY6" fmla="*/ 527367 h 1740853"/>
              <a:gd name="connsiteX7" fmla="*/ 60637 w 1360118"/>
              <a:gd name="connsiteY7" fmla="*/ 1740853 h 1740853"/>
              <a:gd name="connsiteX0" fmla="*/ 997268 w 1349964"/>
              <a:gd name="connsiteY0" fmla="*/ 0 h 1164534"/>
              <a:gd name="connsiteX1" fmla="*/ 1251586 w 1349964"/>
              <a:gd name="connsiteY1" fmla="*/ 280670 h 1164534"/>
              <a:gd name="connsiteX2" fmla="*/ 1346836 w 1349964"/>
              <a:gd name="connsiteY2" fmla="*/ 897890 h 1164534"/>
              <a:gd name="connsiteX3" fmla="*/ 1150621 w 1349964"/>
              <a:gd name="connsiteY3" fmla="*/ 1151255 h 1164534"/>
              <a:gd name="connsiteX4" fmla="*/ 572453 w 1349964"/>
              <a:gd name="connsiteY4" fmla="*/ 522605 h 1164534"/>
              <a:gd name="connsiteX5" fmla="*/ 151448 w 1349964"/>
              <a:gd name="connsiteY5" fmla="*/ 257810 h 1164534"/>
              <a:gd name="connsiteX6" fmla="*/ 0 w 1349964"/>
              <a:gd name="connsiteY6" fmla="*/ 527367 h 1164534"/>
              <a:gd name="connsiteX0" fmla="*/ 845820 w 1198516"/>
              <a:gd name="connsiteY0" fmla="*/ 0 h 1164534"/>
              <a:gd name="connsiteX1" fmla="*/ 1100138 w 1198516"/>
              <a:gd name="connsiteY1" fmla="*/ 280670 h 1164534"/>
              <a:gd name="connsiteX2" fmla="*/ 1195388 w 1198516"/>
              <a:gd name="connsiteY2" fmla="*/ 897890 h 1164534"/>
              <a:gd name="connsiteX3" fmla="*/ 999173 w 1198516"/>
              <a:gd name="connsiteY3" fmla="*/ 1151255 h 1164534"/>
              <a:gd name="connsiteX4" fmla="*/ 421005 w 1198516"/>
              <a:gd name="connsiteY4" fmla="*/ 522605 h 1164534"/>
              <a:gd name="connsiteX5" fmla="*/ 0 w 1198516"/>
              <a:gd name="connsiteY5" fmla="*/ 257810 h 1164534"/>
              <a:gd name="connsiteX0" fmla="*/ 1045845 w 1398541"/>
              <a:gd name="connsiteY0" fmla="*/ 0 h 1164534"/>
              <a:gd name="connsiteX1" fmla="*/ 1300163 w 1398541"/>
              <a:gd name="connsiteY1" fmla="*/ 280670 h 1164534"/>
              <a:gd name="connsiteX2" fmla="*/ 1395413 w 1398541"/>
              <a:gd name="connsiteY2" fmla="*/ 897890 h 1164534"/>
              <a:gd name="connsiteX3" fmla="*/ 1199198 w 1398541"/>
              <a:gd name="connsiteY3" fmla="*/ 1151255 h 1164534"/>
              <a:gd name="connsiteX4" fmla="*/ 621030 w 1398541"/>
              <a:gd name="connsiteY4" fmla="*/ 522605 h 1164534"/>
              <a:gd name="connsiteX5" fmla="*/ 0 w 1398541"/>
              <a:gd name="connsiteY5" fmla="*/ 232410 h 1164534"/>
              <a:gd name="connsiteX0" fmla="*/ 1069657 w 1398382"/>
              <a:gd name="connsiteY0" fmla="*/ 0 h 1150246"/>
              <a:gd name="connsiteX1" fmla="*/ 1300163 w 1398382"/>
              <a:gd name="connsiteY1" fmla="*/ 266382 h 1150246"/>
              <a:gd name="connsiteX2" fmla="*/ 1395413 w 1398382"/>
              <a:gd name="connsiteY2" fmla="*/ 883602 h 1150246"/>
              <a:gd name="connsiteX3" fmla="*/ 1199198 w 1398382"/>
              <a:gd name="connsiteY3" fmla="*/ 1136967 h 1150246"/>
              <a:gd name="connsiteX4" fmla="*/ 621030 w 1398382"/>
              <a:gd name="connsiteY4" fmla="*/ 508317 h 1150246"/>
              <a:gd name="connsiteX5" fmla="*/ 0 w 1398382"/>
              <a:gd name="connsiteY5" fmla="*/ 218122 h 115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382" h="1150246">
                <a:moveTo>
                  <a:pt x="1069657" y="0"/>
                </a:moveTo>
                <a:cubicBezTo>
                  <a:pt x="1122640" y="58473"/>
                  <a:pt x="1245870" y="119115"/>
                  <a:pt x="1300163" y="266382"/>
                </a:cubicBezTo>
                <a:cubicBezTo>
                  <a:pt x="1354456" y="413649"/>
                  <a:pt x="1412240" y="738505"/>
                  <a:pt x="1395413" y="883602"/>
                </a:cubicBezTo>
                <a:cubicBezTo>
                  <a:pt x="1378586" y="1028699"/>
                  <a:pt x="1328262" y="1199515"/>
                  <a:pt x="1199198" y="1136967"/>
                </a:cubicBezTo>
                <a:cubicBezTo>
                  <a:pt x="1070134" y="1074419"/>
                  <a:pt x="820896" y="661458"/>
                  <a:pt x="621030" y="508317"/>
                </a:cubicBezTo>
                <a:cubicBezTo>
                  <a:pt x="421164" y="355176"/>
                  <a:pt x="95409" y="217328"/>
                  <a:pt x="0" y="21812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Shape 20">
            <a:extLst>
              <a:ext uri="{FF2B5EF4-FFF2-40B4-BE49-F238E27FC236}">
                <a16:creationId xmlns:a16="http://schemas.microsoft.com/office/drawing/2014/main" id="{B8B06EFA-6F28-4330-833F-77FA60BF69A4}"/>
              </a:ext>
            </a:extLst>
          </p:cNvPr>
          <p:cNvSpPr/>
          <p:nvPr/>
        </p:nvSpPr>
        <p:spPr>
          <a:xfrm>
            <a:off x="1712747" y="2636045"/>
            <a:ext cx="1394613" cy="2331244"/>
          </a:xfrm>
          <a:custGeom>
            <a:avLst/>
            <a:gdLst>
              <a:gd name="connsiteX0" fmla="*/ 630868 w 1419855"/>
              <a:gd name="connsiteY0" fmla="*/ 0 h 3327400"/>
              <a:gd name="connsiteX1" fmla="*/ 611818 w 1419855"/>
              <a:gd name="connsiteY1" fmla="*/ 628650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419855"/>
              <a:gd name="connsiteY0" fmla="*/ 0 h 3327400"/>
              <a:gd name="connsiteX1" fmla="*/ 664205 w 1419855"/>
              <a:gd name="connsiteY1" fmla="*/ 642937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50018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664205 w 1397743"/>
              <a:gd name="connsiteY9" fmla="*/ 2516187 h 3327400"/>
              <a:gd name="connsiteX10" fmla="*/ 599118 w 1397743"/>
              <a:gd name="connsiteY10" fmla="*/ 3327400 h 3327400"/>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664205 w 1397743"/>
              <a:gd name="connsiteY9" fmla="*/ 25161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80055 w 1397743"/>
              <a:gd name="connsiteY9" fmla="*/ 25669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35605 w 1397743"/>
              <a:gd name="connsiteY9" fmla="*/ 2573337 h 2890837"/>
              <a:gd name="connsiteX10" fmla="*/ 562605 w 1397743"/>
              <a:gd name="connsiteY10" fmla="*/ 2890837 h 2890837"/>
              <a:gd name="connsiteX0" fmla="*/ 618168 w 1397743"/>
              <a:gd name="connsiteY0" fmla="*/ 0 h 2547937"/>
              <a:gd name="connsiteX1" fmla="*/ 664205 w 1397743"/>
              <a:gd name="connsiteY1" fmla="*/ 30003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618168 w 1397743"/>
              <a:gd name="connsiteY0" fmla="*/ 0 h 2547937"/>
              <a:gd name="connsiteX1" fmla="*/ 740405 w 1397743"/>
              <a:gd name="connsiteY1" fmla="*/ 30638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740405 w 1397743"/>
              <a:gd name="connsiteY0" fmla="*/ 0 h 2241550"/>
              <a:gd name="connsiteX1" fmla="*/ 1113468 w 1397743"/>
              <a:gd name="connsiteY1" fmla="*/ 169863 h 2241550"/>
              <a:gd name="connsiteX2" fmla="*/ 1380168 w 1397743"/>
              <a:gd name="connsiteY2" fmla="*/ 392113 h 2241550"/>
              <a:gd name="connsiteX3" fmla="*/ 1281743 w 1397743"/>
              <a:gd name="connsiteY3" fmla="*/ 793750 h 2241550"/>
              <a:gd name="connsiteX4" fmla="*/ 554668 w 1397743"/>
              <a:gd name="connsiteY4" fmla="*/ 150813 h 2241550"/>
              <a:gd name="connsiteX5" fmla="*/ 72068 w 1397743"/>
              <a:gd name="connsiteY5" fmla="*/ 163513 h 2241550"/>
              <a:gd name="connsiteX6" fmla="*/ 8568 w 1397743"/>
              <a:gd name="connsiteY6" fmla="*/ 1160463 h 2241550"/>
              <a:gd name="connsiteX7" fmla="*/ 135568 w 1397743"/>
              <a:gd name="connsiteY7" fmla="*/ 1770063 h 2241550"/>
              <a:gd name="connsiteX8" fmla="*/ 435605 w 1397743"/>
              <a:gd name="connsiteY8" fmla="*/ 1924050 h 2241550"/>
              <a:gd name="connsiteX9" fmla="*/ 562605 w 1397743"/>
              <a:gd name="connsiteY9" fmla="*/ 2241550 h 2241550"/>
              <a:gd name="connsiteX0" fmla="*/ 1108705 w 1397743"/>
              <a:gd name="connsiteY0" fmla="*/ 0 h 2362200"/>
              <a:gd name="connsiteX1" fmla="*/ 1113468 w 1397743"/>
              <a:gd name="connsiteY1" fmla="*/ 290513 h 2362200"/>
              <a:gd name="connsiteX2" fmla="*/ 1380168 w 1397743"/>
              <a:gd name="connsiteY2" fmla="*/ 512763 h 2362200"/>
              <a:gd name="connsiteX3" fmla="*/ 1281743 w 1397743"/>
              <a:gd name="connsiteY3" fmla="*/ 914400 h 2362200"/>
              <a:gd name="connsiteX4" fmla="*/ 554668 w 1397743"/>
              <a:gd name="connsiteY4" fmla="*/ 271463 h 2362200"/>
              <a:gd name="connsiteX5" fmla="*/ 72068 w 1397743"/>
              <a:gd name="connsiteY5" fmla="*/ 284163 h 2362200"/>
              <a:gd name="connsiteX6" fmla="*/ 8568 w 1397743"/>
              <a:gd name="connsiteY6" fmla="*/ 1281113 h 2362200"/>
              <a:gd name="connsiteX7" fmla="*/ 135568 w 1397743"/>
              <a:gd name="connsiteY7" fmla="*/ 1890713 h 2362200"/>
              <a:gd name="connsiteX8" fmla="*/ 435605 w 1397743"/>
              <a:gd name="connsiteY8" fmla="*/ 2044700 h 2362200"/>
              <a:gd name="connsiteX9" fmla="*/ 562605 w 1397743"/>
              <a:gd name="connsiteY9" fmla="*/ 2362200 h 2362200"/>
              <a:gd name="connsiteX0" fmla="*/ 1108705 w 1398096"/>
              <a:gd name="connsiteY0" fmla="*/ 0 h 2362200"/>
              <a:gd name="connsiteX1" fmla="*/ 1380168 w 1398096"/>
              <a:gd name="connsiteY1" fmla="*/ 512763 h 2362200"/>
              <a:gd name="connsiteX2" fmla="*/ 1281743 w 1398096"/>
              <a:gd name="connsiteY2" fmla="*/ 914400 h 2362200"/>
              <a:gd name="connsiteX3" fmla="*/ 554668 w 1398096"/>
              <a:gd name="connsiteY3" fmla="*/ 271463 h 2362200"/>
              <a:gd name="connsiteX4" fmla="*/ 72068 w 1398096"/>
              <a:gd name="connsiteY4" fmla="*/ 284163 h 2362200"/>
              <a:gd name="connsiteX5" fmla="*/ 8568 w 1398096"/>
              <a:gd name="connsiteY5" fmla="*/ 1281113 h 2362200"/>
              <a:gd name="connsiteX6" fmla="*/ 135568 w 1398096"/>
              <a:gd name="connsiteY6" fmla="*/ 1890713 h 2362200"/>
              <a:gd name="connsiteX7" fmla="*/ 435605 w 1398096"/>
              <a:gd name="connsiteY7" fmla="*/ 2044700 h 2362200"/>
              <a:gd name="connsiteX8" fmla="*/ 562605 w 1398096"/>
              <a:gd name="connsiteY8" fmla="*/ 2362200 h 2362200"/>
              <a:gd name="connsiteX0" fmla="*/ 1109113 w 1398127"/>
              <a:gd name="connsiteY0" fmla="*/ 0 h 2362200"/>
              <a:gd name="connsiteX1" fmla="*/ 1380576 w 1398127"/>
              <a:gd name="connsiteY1" fmla="*/ 512763 h 2362200"/>
              <a:gd name="connsiteX2" fmla="*/ 1282151 w 1398127"/>
              <a:gd name="connsiteY2" fmla="*/ 914400 h 2362200"/>
              <a:gd name="connsiteX3" fmla="*/ 564601 w 1398127"/>
              <a:gd name="connsiteY3" fmla="*/ 309563 h 2362200"/>
              <a:gd name="connsiteX4" fmla="*/ 72476 w 1398127"/>
              <a:gd name="connsiteY4" fmla="*/ 284163 h 2362200"/>
              <a:gd name="connsiteX5" fmla="*/ 8976 w 1398127"/>
              <a:gd name="connsiteY5" fmla="*/ 1281113 h 2362200"/>
              <a:gd name="connsiteX6" fmla="*/ 135976 w 1398127"/>
              <a:gd name="connsiteY6" fmla="*/ 1890713 h 2362200"/>
              <a:gd name="connsiteX7" fmla="*/ 436013 w 1398127"/>
              <a:gd name="connsiteY7" fmla="*/ 2044700 h 2362200"/>
              <a:gd name="connsiteX8" fmla="*/ 563013 w 1398127"/>
              <a:gd name="connsiteY8" fmla="*/ 2362200 h 2362200"/>
              <a:gd name="connsiteX0" fmla="*/ 1106847 w 1395861"/>
              <a:gd name="connsiteY0" fmla="*/ 0 h 2362200"/>
              <a:gd name="connsiteX1" fmla="*/ 1378310 w 1395861"/>
              <a:gd name="connsiteY1" fmla="*/ 512763 h 2362200"/>
              <a:gd name="connsiteX2" fmla="*/ 1279885 w 1395861"/>
              <a:gd name="connsiteY2" fmla="*/ 914400 h 2362200"/>
              <a:gd name="connsiteX3" fmla="*/ 562335 w 1395861"/>
              <a:gd name="connsiteY3" fmla="*/ 309563 h 2362200"/>
              <a:gd name="connsiteX4" fmla="*/ 70210 w 1395861"/>
              <a:gd name="connsiteY4" fmla="*/ 284163 h 2362200"/>
              <a:gd name="connsiteX5" fmla="*/ 6710 w 1395861"/>
              <a:gd name="connsiteY5" fmla="*/ 1281113 h 2362200"/>
              <a:gd name="connsiteX6" fmla="*/ 102754 w 1395861"/>
              <a:gd name="connsiteY6" fmla="*/ 1890713 h 2362200"/>
              <a:gd name="connsiteX7" fmla="*/ 433747 w 1395861"/>
              <a:gd name="connsiteY7" fmla="*/ 2044700 h 2362200"/>
              <a:gd name="connsiteX8" fmla="*/ 560747 w 1395861"/>
              <a:gd name="connsiteY8" fmla="*/ 2362200 h 2362200"/>
              <a:gd name="connsiteX0" fmla="*/ 1106847 w 1395861"/>
              <a:gd name="connsiteY0" fmla="*/ 0 h 2362200"/>
              <a:gd name="connsiteX1" fmla="*/ 1378310 w 1395861"/>
              <a:gd name="connsiteY1" fmla="*/ 512763 h 2362200"/>
              <a:gd name="connsiteX2" fmla="*/ 1279885 w 1395861"/>
              <a:gd name="connsiteY2" fmla="*/ 914400 h 2362200"/>
              <a:gd name="connsiteX3" fmla="*/ 562335 w 1395861"/>
              <a:gd name="connsiteY3" fmla="*/ 309563 h 2362200"/>
              <a:gd name="connsiteX4" fmla="*/ 70210 w 1395861"/>
              <a:gd name="connsiteY4" fmla="*/ 284163 h 2362200"/>
              <a:gd name="connsiteX5" fmla="*/ 6710 w 1395861"/>
              <a:gd name="connsiteY5" fmla="*/ 1281113 h 2362200"/>
              <a:gd name="connsiteX6" fmla="*/ 102754 w 1395861"/>
              <a:gd name="connsiteY6" fmla="*/ 1890713 h 2362200"/>
              <a:gd name="connsiteX7" fmla="*/ 433747 w 1395861"/>
              <a:gd name="connsiteY7" fmla="*/ 2044700 h 2362200"/>
              <a:gd name="connsiteX8" fmla="*/ 560747 w 139586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37237 w 1399351"/>
              <a:gd name="connsiteY7" fmla="*/ 2044700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87243 w 1399351"/>
              <a:gd name="connsiteY7" fmla="*/ 2004219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87243 w 1399351"/>
              <a:gd name="connsiteY7" fmla="*/ 2004219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77718 w 1399351"/>
              <a:gd name="connsiteY7" fmla="*/ 1944688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77718 w 1399351"/>
              <a:gd name="connsiteY7" fmla="*/ 1944688 h 2362200"/>
              <a:gd name="connsiteX8" fmla="*/ 564237 w 1399351"/>
              <a:gd name="connsiteY8" fmla="*/ 2362200 h 2362200"/>
              <a:gd name="connsiteX0" fmla="*/ 1108067 w 1397081"/>
              <a:gd name="connsiteY0" fmla="*/ 0 h 2362200"/>
              <a:gd name="connsiteX1" fmla="*/ 1379530 w 1397081"/>
              <a:gd name="connsiteY1" fmla="*/ 512763 h 2362200"/>
              <a:gd name="connsiteX2" fmla="*/ 1281105 w 1397081"/>
              <a:gd name="connsiteY2" fmla="*/ 914400 h 2362200"/>
              <a:gd name="connsiteX3" fmla="*/ 563555 w 1397081"/>
              <a:gd name="connsiteY3" fmla="*/ 309563 h 2362200"/>
              <a:gd name="connsiteX4" fmla="*/ 71430 w 1397081"/>
              <a:gd name="connsiteY4" fmla="*/ 284163 h 2362200"/>
              <a:gd name="connsiteX5" fmla="*/ 7930 w 1397081"/>
              <a:gd name="connsiteY5" fmla="*/ 1281113 h 2362200"/>
              <a:gd name="connsiteX6" fmla="*/ 120643 w 1397081"/>
              <a:gd name="connsiteY6" fmla="*/ 1812131 h 2362200"/>
              <a:gd name="connsiteX7" fmla="*/ 475448 w 1397081"/>
              <a:gd name="connsiteY7" fmla="*/ 1944688 h 2362200"/>
              <a:gd name="connsiteX8" fmla="*/ 561967 w 1397081"/>
              <a:gd name="connsiteY8" fmla="*/ 2362200 h 2362200"/>
              <a:gd name="connsiteX0" fmla="*/ 1108067 w 1397081"/>
              <a:gd name="connsiteY0" fmla="*/ 0 h 2362200"/>
              <a:gd name="connsiteX1" fmla="*/ 1379530 w 1397081"/>
              <a:gd name="connsiteY1" fmla="*/ 512763 h 2362200"/>
              <a:gd name="connsiteX2" fmla="*/ 1281105 w 1397081"/>
              <a:gd name="connsiteY2" fmla="*/ 914400 h 2362200"/>
              <a:gd name="connsiteX3" fmla="*/ 563555 w 1397081"/>
              <a:gd name="connsiteY3" fmla="*/ 309563 h 2362200"/>
              <a:gd name="connsiteX4" fmla="*/ 71430 w 1397081"/>
              <a:gd name="connsiteY4" fmla="*/ 284163 h 2362200"/>
              <a:gd name="connsiteX5" fmla="*/ 7930 w 1397081"/>
              <a:gd name="connsiteY5" fmla="*/ 1281113 h 2362200"/>
              <a:gd name="connsiteX6" fmla="*/ 120643 w 1397081"/>
              <a:gd name="connsiteY6" fmla="*/ 1812131 h 2362200"/>
              <a:gd name="connsiteX7" fmla="*/ 475448 w 1397081"/>
              <a:gd name="connsiteY7" fmla="*/ 1944688 h 2362200"/>
              <a:gd name="connsiteX8" fmla="*/ 561967 w 1397081"/>
              <a:gd name="connsiteY8" fmla="*/ 2362200 h 2362200"/>
              <a:gd name="connsiteX0" fmla="*/ 1108241 w 1397255"/>
              <a:gd name="connsiteY0" fmla="*/ 0 h 2362200"/>
              <a:gd name="connsiteX1" fmla="*/ 1379704 w 1397255"/>
              <a:gd name="connsiteY1" fmla="*/ 512763 h 2362200"/>
              <a:gd name="connsiteX2" fmla="*/ 1281279 w 1397255"/>
              <a:gd name="connsiteY2" fmla="*/ 914400 h 2362200"/>
              <a:gd name="connsiteX3" fmla="*/ 563729 w 1397255"/>
              <a:gd name="connsiteY3" fmla="*/ 309563 h 2362200"/>
              <a:gd name="connsiteX4" fmla="*/ 71604 w 1397255"/>
              <a:gd name="connsiteY4" fmla="*/ 284163 h 2362200"/>
              <a:gd name="connsiteX5" fmla="*/ 8104 w 1397255"/>
              <a:gd name="connsiteY5" fmla="*/ 1281113 h 2362200"/>
              <a:gd name="connsiteX6" fmla="*/ 123198 w 1397255"/>
              <a:gd name="connsiteY6" fmla="*/ 1783556 h 2362200"/>
              <a:gd name="connsiteX7" fmla="*/ 475622 w 1397255"/>
              <a:gd name="connsiteY7" fmla="*/ 1944688 h 2362200"/>
              <a:gd name="connsiteX8" fmla="*/ 562141 w 1397255"/>
              <a:gd name="connsiteY8" fmla="*/ 2362200 h 2362200"/>
              <a:gd name="connsiteX0" fmla="*/ 1143960 w 1394613"/>
              <a:gd name="connsiteY0" fmla="*/ 0 h 2331244"/>
              <a:gd name="connsiteX1" fmla="*/ 1379704 w 1394613"/>
              <a:gd name="connsiteY1" fmla="*/ 481807 h 2331244"/>
              <a:gd name="connsiteX2" fmla="*/ 1281279 w 1394613"/>
              <a:gd name="connsiteY2" fmla="*/ 883444 h 2331244"/>
              <a:gd name="connsiteX3" fmla="*/ 563729 w 1394613"/>
              <a:gd name="connsiteY3" fmla="*/ 278607 h 2331244"/>
              <a:gd name="connsiteX4" fmla="*/ 71604 w 1394613"/>
              <a:gd name="connsiteY4" fmla="*/ 253207 h 2331244"/>
              <a:gd name="connsiteX5" fmla="*/ 8104 w 1394613"/>
              <a:gd name="connsiteY5" fmla="*/ 1250157 h 2331244"/>
              <a:gd name="connsiteX6" fmla="*/ 123198 w 1394613"/>
              <a:gd name="connsiteY6" fmla="*/ 1752600 h 2331244"/>
              <a:gd name="connsiteX7" fmla="*/ 475622 w 1394613"/>
              <a:gd name="connsiteY7" fmla="*/ 1913732 h 2331244"/>
              <a:gd name="connsiteX8" fmla="*/ 562141 w 1394613"/>
              <a:gd name="connsiteY8" fmla="*/ 2331244 h 23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4613" h="2331244">
                <a:moveTo>
                  <a:pt x="1143960" y="0"/>
                </a:moveTo>
                <a:cubicBezTo>
                  <a:pt x="1200515" y="106826"/>
                  <a:pt x="1356818" y="334566"/>
                  <a:pt x="1379704" y="481807"/>
                </a:cubicBezTo>
                <a:cubicBezTo>
                  <a:pt x="1402591" y="629048"/>
                  <a:pt x="1417275" y="917311"/>
                  <a:pt x="1281279" y="883444"/>
                </a:cubicBezTo>
                <a:cubicBezTo>
                  <a:pt x="1145283" y="849577"/>
                  <a:pt x="765342" y="383647"/>
                  <a:pt x="563729" y="278607"/>
                </a:cubicBezTo>
                <a:cubicBezTo>
                  <a:pt x="362116" y="173567"/>
                  <a:pt x="164208" y="91282"/>
                  <a:pt x="71604" y="253207"/>
                </a:cubicBezTo>
                <a:cubicBezTo>
                  <a:pt x="-21000" y="415132"/>
                  <a:pt x="-495" y="1000258"/>
                  <a:pt x="8104" y="1250157"/>
                </a:cubicBezTo>
                <a:cubicBezTo>
                  <a:pt x="16703" y="1500056"/>
                  <a:pt x="45278" y="1642004"/>
                  <a:pt x="123198" y="1752600"/>
                </a:cubicBezTo>
                <a:cubicBezTo>
                  <a:pt x="201118" y="1863196"/>
                  <a:pt x="402465" y="1817291"/>
                  <a:pt x="475622" y="1913732"/>
                </a:cubicBezTo>
                <a:cubicBezTo>
                  <a:pt x="548779" y="2010173"/>
                  <a:pt x="555526" y="2184399"/>
                  <a:pt x="562141" y="23312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Shape 21">
            <a:extLst>
              <a:ext uri="{FF2B5EF4-FFF2-40B4-BE49-F238E27FC236}">
                <a16:creationId xmlns:a16="http://schemas.microsoft.com/office/drawing/2014/main" id="{9B74D256-0E7B-4E22-AFD6-181852082D10}"/>
              </a:ext>
            </a:extLst>
          </p:cNvPr>
          <p:cNvSpPr/>
          <p:nvPr/>
        </p:nvSpPr>
        <p:spPr>
          <a:xfrm>
            <a:off x="1775777" y="2640490"/>
            <a:ext cx="1147485" cy="608084"/>
          </a:xfrm>
          <a:custGeom>
            <a:avLst/>
            <a:gdLst>
              <a:gd name="connsiteX0" fmla="*/ 681552 w 1537619"/>
              <a:gd name="connsiteY0" fmla="*/ 0 h 3329340"/>
              <a:gd name="connsiteX1" fmla="*/ 681552 w 1537619"/>
              <a:gd name="connsiteY1" fmla="*/ 601980 h 3329340"/>
              <a:gd name="connsiteX2" fmla="*/ 1428312 w 1537619"/>
              <a:gd name="connsiteY2" fmla="*/ 1036320 h 3329340"/>
              <a:gd name="connsiteX3" fmla="*/ 1443552 w 1537619"/>
              <a:gd name="connsiteY3" fmla="*/ 1211580 h 3329340"/>
              <a:gd name="connsiteX4" fmla="*/ 574872 w 1537619"/>
              <a:gd name="connsiteY4" fmla="*/ 617220 h 3329340"/>
              <a:gd name="connsiteX5" fmla="*/ 41472 w 1537619"/>
              <a:gd name="connsiteY5" fmla="*/ 815340 h 3329340"/>
              <a:gd name="connsiteX6" fmla="*/ 102432 w 1537619"/>
              <a:gd name="connsiteY6" fmla="*/ 2354580 h 3329340"/>
              <a:gd name="connsiteX7" fmla="*/ 635832 w 1537619"/>
              <a:gd name="connsiteY7" fmla="*/ 2545080 h 3329340"/>
              <a:gd name="connsiteX8" fmla="*/ 696792 w 1537619"/>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10128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75400 w 1499157"/>
              <a:gd name="connsiteY0" fmla="*/ 0 h 3329340"/>
              <a:gd name="connsiteX1" fmla="*/ 713499 w 1499157"/>
              <a:gd name="connsiteY1" fmla="*/ 621030 h 3329340"/>
              <a:gd name="connsiteX2" fmla="*/ 1393584 w 1499157"/>
              <a:gd name="connsiteY2" fmla="*/ 1036320 h 3329340"/>
              <a:gd name="connsiteX3" fmla="*/ 1408824 w 1499157"/>
              <a:gd name="connsiteY3" fmla="*/ 1211580 h 3329340"/>
              <a:gd name="connsiteX4" fmla="*/ 540144 w 1499157"/>
              <a:gd name="connsiteY4" fmla="*/ 617220 h 3329340"/>
              <a:gd name="connsiteX5" fmla="*/ 59132 w 1499157"/>
              <a:gd name="connsiteY5" fmla="*/ 929640 h 3329340"/>
              <a:gd name="connsiteX6" fmla="*/ 67704 w 1499157"/>
              <a:gd name="connsiteY6" fmla="*/ 2354580 h 3329340"/>
              <a:gd name="connsiteX7" fmla="*/ 601104 w 1499157"/>
              <a:gd name="connsiteY7" fmla="*/ 2545080 h 3329340"/>
              <a:gd name="connsiteX8" fmla="*/ 662064 w 1499157"/>
              <a:gd name="connsiteY8" fmla="*/ 3314700 h 3329340"/>
              <a:gd name="connsiteX0" fmla="*/ 676576 w 1500333"/>
              <a:gd name="connsiteY0" fmla="*/ 0 h 3330323"/>
              <a:gd name="connsiteX1" fmla="*/ 714675 w 1500333"/>
              <a:gd name="connsiteY1" fmla="*/ 621030 h 3330323"/>
              <a:gd name="connsiteX2" fmla="*/ 1394760 w 1500333"/>
              <a:gd name="connsiteY2" fmla="*/ 1036320 h 3330323"/>
              <a:gd name="connsiteX3" fmla="*/ 1410000 w 1500333"/>
              <a:gd name="connsiteY3" fmla="*/ 1211580 h 3330323"/>
              <a:gd name="connsiteX4" fmla="*/ 541320 w 1500333"/>
              <a:gd name="connsiteY4" fmla="*/ 617220 h 3330323"/>
              <a:gd name="connsiteX5" fmla="*/ 60308 w 1500333"/>
              <a:gd name="connsiteY5" fmla="*/ 929640 h 3330323"/>
              <a:gd name="connsiteX6" fmla="*/ 68880 w 1500333"/>
              <a:gd name="connsiteY6" fmla="*/ 2354580 h 3330323"/>
              <a:gd name="connsiteX7" fmla="*/ 621330 w 1500333"/>
              <a:gd name="connsiteY7" fmla="*/ 2597467 h 3330323"/>
              <a:gd name="connsiteX8" fmla="*/ 663240 w 1500333"/>
              <a:gd name="connsiteY8" fmla="*/ 3314700 h 3330323"/>
              <a:gd name="connsiteX0" fmla="*/ 676576 w 1500333"/>
              <a:gd name="connsiteY0" fmla="*/ 0 h 3349060"/>
              <a:gd name="connsiteX1" fmla="*/ 714675 w 1500333"/>
              <a:gd name="connsiteY1" fmla="*/ 621030 h 3349060"/>
              <a:gd name="connsiteX2" fmla="*/ 1394760 w 1500333"/>
              <a:gd name="connsiteY2" fmla="*/ 1036320 h 3349060"/>
              <a:gd name="connsiteX3" fmla="*/ 1410000 w 1500333"/>
              <a:gd name="connsiteY3" fmla="*/ 1211580 h 3349060"/>
              <a:gd name="connsiteX4" fmla="*/ 541320 w 1500333"/>
              <a:gd name="connsiteY4" fmla="*/ 617220 h 3349060"/>
              <a:gd name="connsiteX5" fmla="*/ 60308 w 1500333"/>
              <a:gd name="connsiteY5" fmla="*/ 929640 h 3349060"/>
              <a:gd name="connsiteX6" fmla="*/ 68880 w 1500333"/>
              <a:gd name="connsiteY6" fmla="*/ 2354580 h 3349060"/>
              <a:gd name="connsiteX7" fmla="*/ 621330 w 1500333"/>
              <a:gd name="connsiteY7" fmla="*/ 2597467 h 3349060"/>
              <a:gd name="connsiteX8" fmla="*/ 663240 w 1500333"/>
              <a:gd name="connsiteY8" fmla="*/ 3333750 h 3349060"/>
              <a:gd name="connsiteX0" fmla="*/ 677168 w 1500925"/>
              <a:gd name="connsiteY0" fmla="*/ 0 h 3349931"/>
              <a:gd name="connsiteX1" fmla="*/ 715267 w 1500925"/>
              <a:gd name="connsiteY1" fmla="*/ 621030 h 3349931"/>
              <a:gd name="connsiteX2" fmla="*/ 1395352 w 1500925"/>
              <a:gd name="connsiteY2" fmla="*/ 1036320 h 3349931"/>
              <a:gd name="connsiteX3" fmla="*/ 1410592 w 1500925"/>
              <a:gd name="connsiteY3" fmla="*/ 1211580 h 3349931"/>
              <a:gd name="connsiteX4" fmla="*/ 541912 w 1500925"/>
              <a:gd name="connsiteY4" fmla="*/ 617220 h 3349931"/>
              <a:gd name="connsiteX5" fmla="*/ 60900 w 1500925"/>
              <a:gd name="connsiteY5" fmla="*/ 929640 h 3349931"/>
              <a:gd name="connsiteX6" fmla="*/ 69472 w 1500925"/>
              <a:gd name="connsiteY6" fmla="*/ 2354580 h 3349931"/>
              <a:gd name="connsiteX7" fmla="*/ 631447 w 1500925"/>
              <a:gd name="connsiteY7" fmla="*/ 2640330 h 3349931"/>
              <a:gd name="connsiteX8" fmla="*/ 663832 w 1500925"/>
              <a:gd name="connsiteY8" fmla="*/ 3333750 h 3349931"/>
              <a:gd name="connsiteX0" fmla="*/ 677168 w 1453422"/>
              <a:gd name="connsiteY0" fmla="*/ 0 h 3349931"/>
              <a:gd name="connsiteX1" fmla="*/ 715267 w 1453422"/>
              <a:gd name="connsiteY1" fmla="*/ 621030 h 3349931"/>
              <a:gd name="connsiteX2" fmla="*/ 1395352 w 1453422"/>
              <a:gd name="connsiteY2" fmla="*/ 1036320 h 3349931"/>
              <a:gd name="connsiteX3" fmla="*/ 1320105 w 1453422"/>
              <a:gd name="connsiteY3" fmla="*/ 1197292 h 3349931"/>
              <a:gd name="connsiteX4" fmla="*/ 541912 w 1453422"/>
              <a:gd name="connsiteY4" fmla="*/ 617220 h 3349931"/>
              <a:gd name="connsiteX5" fmla="*/ 60900 w 1453422"/>
              <a:gd name="connsiteY5" fmla="*/ 929640 h 3349931"/>
              <a:gd name="connsiteX6" fmla="*/ 69472 w 1453422"/>
              <a:gd name="connsiteY6" fmla="*/ 2354580 h 3349931"/>
              <a:gd name="connsiteX7" fmla="*/ 631447 w 1453422"/>
              <a:gd name="connsiteY7" fmla="*/ 2640330 h 3349931"/>
              <a:gd name="connsiteX8" fmla="*/ 663832 w 1453422"/>
              <a:gd name="connsiteY8" fmla="*/ 3333750 h 3349931"/>
              <a:gd name="connsiteX0" fmla="*/ 677168 w 1427806"/>
              <a:gd name="connsiteY0" fmla="*/ 0 h 3349931"/>
              <a:gd name="connsiteX1" fmla="*/ 715267 w 1427806"/>
              <a:gd name="connsiteY1" fmla="*/ 621030 h 3349931"/>
              <a:gd name="connsiteX2" fmla="*/ 1395352 w 1427806"/>
              <a:gd name="connsiteY2" fmla="*/ 1036320 h 3349931"/>
              <a:gd name="connsiteX3" fmla="*/ 1239143 w 1427806"/>
              <a:gd name="connsiteY3" fmla="*/ 1163954 h 3349931"/>
              <a:gd name="connsiteX4" fmla="*/ 541912 w 1427806"/>
              <a:gd name="connsiteY4" fmla="*/ 617220 h 3349931"/>
              <a:gd name="connsiteX5" fmla="*/ 60900 w 1427806"/>
              <a:gd name="connsiteY5" fmla="*/ 929640 h 3349931"/>
              <a:gd name="connsiteX6" fmla="*/ 69472 w 1427806"/>
              <a:gd name="connsiteY6" fmla="*/ 2354580 h 3349931"/>
              <a:gd name="connsiteX7" fmla="*/ 631447 w 1427806"/>
              <a:gd name="connsiteY7" fmla="*/ 2640330 h 3349931"/>
              <a:gd name="connsiteX8" fmla="*/ 663832 w 1427806"/>
              <a:gd name="connsiteY8" fmla="*/ 3333750 h 3349931"/>
              <a:gd name="connsiteX0" fmla="*/ 677168 w 1423609"/>
              <a:gd name="connsiteY0" fmla="*/ 0 h 3349931"/>
              <a:gd name="connsiteX1" fmla="*/ 715267 w 1423609"/>
              <a:gd name="connsiteY1" fmla="*/ 621030 h 3349931"/>
              <a:gd name="connsiteX2" fmla="*/ 1395352 w 1423609"/>
              <a:gd name="connsiteY2" fmla="*/ 1036320 h 3349931"/>
              <a:gd name="connsiteX3" fmla="*/ 1220093 w 1423609"/>
              <a:gd name="connsiteY3" fmla="*/ 1125854 h 3349931"/>
              <a:gd name="connsiteX4" fmla="*/ 541912 w 1423609"/>
              <a:gd name="connsiteY4" fmla="*/ 617220 h 3349931"/>
              <a:gd name="connsiteX5" fmla="*/ 60900 w 1423609"/>
              <a:gd name="connsiteY5" fmla="*/ 929640 h 3349931"/>
              <a:gd name="connsiteX6" fmla="*/ 69472 w 1423609"/>
              <a:gd name="connsiteY6" fmla="*/ 2354580 h 3349931"/>
              <a:gd name="connsiteX7" fmla="*/ 631447 w 1423609"/>
              <a:gd name="connsiteY7" fmla="*/ 2640330 h 3349931"/>
              <a:gd name="connsiteX8" fmla="*/ 663832 w 1423609"/>
              <a:gd name="connsiteY8" fmla="*/ 3333750 h 3349931"/>
              <a:gd name="connsiteX0" fmla="*/ 677168 w 1382712"/>
              <a:gd name="connsiteY0" fmla="*/ 0 h 3349931"/>
              <a:gd name="connsiteX1" fmla="*/ 715267 w 1382712"/>
              <a:gd name="connsiteY1" fmla="*/ 621030 h 3349931"/>
              <a:gd name="connsiteX2" fmla="*/ 1347727 w 1382712"/>
              <a:gd name="connsiteY2" fmla="*/ 1041082 h 3349931"/>
              <a:gd name="connsiteX3" fmla="*/ 1220093 w 1382712"/>
              <a:gd name="connsiteY3" fmla="*/ 1125854 h 3349931"/>
              <a:gd name="connsiteX4" fmla="*/ 541912 w 1382712"/>
              <a:gd name="connsiteY4" fmla="*/ 617220 h 3349931"/>
              <a:gd name="connsiteX5" fmla="*/ 60900 w 1382712"/>
              <a:gd name="connsiteY5" fmla="*/ 929640 h 3349931"/>
              <a:gd name="connsiteX6" fmla="*/ 69472 w 1382712"/>
              <a:gd name="connsiteY6" fmla="*/ 2354580 h 3349931"/>
              <a:gd name="connsiteX7" fmla="*/ 631447 w 1382712"/>
              <a:gd name="connsiteY7" fmla="*/ 2640330 h 3349931"/>
              <a:gd name="connsiteX8" fmla="*/ 663832 w 1382712"/>
              <a:gd name="connsiteY8" fmla="*/ 3333750 h 3349931"/>
              <a:gd name="connsiteX0" fmla="*/ 766068 w 1382712"/>
              <a:gd name="connsiteY0" fmla="*/ 0 h 3000681"/>
              <a:gd name="connsiteX1" fmla="*/ 715267 w 1382712"/>
              <a:gd name="connsiteY1" fmla="*/ 271780 h 3000681"/>
              <a:gd name="connsiteX2" fmla="*/ 1347727 w 1382712"/>
              <a:gd name="connsiteY2" fmla="*/ 691832 h 3000681"/>
              <a:gd name="connsiteX3" fmla="*/ 1220093 w 1382712"/>
              <a:gd name="connsiteY3" fmla="*/ 776604 h 3000681"/>
              <a:gd name="connsiteX4" fmla="*/ 541912 w 1382712"/>
              <a:gd name="connsiteY4" fmla="*/ 267970 h 3000681"/>
              <a:gd name="connsiteX5" fmla="*/ 60900 w 1382712"/>
              <a:gd name="connsiteY5" fmla="*/ 580390 h 3000681"/>
              <a:gd name="connsiteX6" fmla="*/ 69472 w 1382712"/>
              <a:gd name="connsiteY6" fmla="*/ 2005330 h 3000681"/>
              <a:gd name="connsiteX7" fmla="*/ 631447 w 1382712"/>
              <a:gd name="connsiteY7" fmla="*/ 2291080 h 3000681"/>
              <a:gd name="connsiteX8" fmla="*/ 663832 w 1382712"/>
              <a:gd name="connsiteY8" fmla="*/ 2984500 h 3000681"/>
              <a:gd name="connsiteX0" fmla="*/ 766068 w 1373018"/>
              <a:gd name="connsiteY0" fmla="*/ 0 h 3000681"/>
              <a:gd name="connsiteX1" fmla="*/ 848617 w 1373018"/>
              <a:gd name="connsiteY1" fmla="*/ 354330 h 3000681"/>
              <a:gd name="connsiteX2" fmla="*/ 1347727 w 1373018"/>
              <a:gd name="connsiteY2" fmla="*/ 691832 h 3000681"/>
              <a:gd name="connsiteX3" fmla="*/ 1220093 w 1373018"/>
              <a:gd name="connsiteY3" fmla="*/ 776604 h 3000681"/>
              <a:gd name="connsiteX4" fmla="*/ 541912 w 1373018"/>
              <a:gd name="connsiteY4" fmla="*/ 267970 h 3000681"/>
              <a:gd name="connsiteX5" fmla="*/ 60900 w 1373018"/>
              <a:gd name="connsiteY5" fmla="*/ 580390 h 3000681"/>
              <a:gd name="connsiteX6" fmla="*/ 69472 w 1373018"/>
              <a:gd name="connsiteY6" fmla="*/ 2005330 h 3000681"/>
              <a:gd name="connsiteX7" fmla="*/ 631447 w 1373018"/>
              <a:gd name="connsiteY7" fmla="*/ 2291080 h 3000681"/>
              <a:gd name="connsiteX8" fmla="*/ 663832 w 1373018"/>
              <a:gd name="connsiteY8" fmla="*/ 2984500 h 3000681"/>
              <a:gd name="connsiteX0" fmla="*/ 766068 w 1373018"/>
              <a:gd name="connsiteY0" fmla="*/ 0 h 2530906"/>
              <a:gd name="connsiteX1" fmla="*/ 848617 w 1373018"/>
              <a:gd name="connsiteY1" fmla="*/ 354330 h 2530906"/>
              <a:gd name="connsiteX2" fmla="*/ 1347727 w 1373018"/>
              <a:gd name="connsiteY2" fmla="*/ 691832 h 2530906"/>
              <a:gd name="connsiteX3" fmla="*/ 1220093 w 1373018"/>
              <a:gd name="connsiteY3" fmla="*/ 776604 h 2530906"/>
              <a:gd name="connsiteX4" fmla="*/ 541912 w 1373018"/>
              <a:gd name="connsiteY4" fmla="*/ 267970 h 2530906"/>
              <a:gd name="connsiteX5" fmla="*/ 60900 w 1373018"/>
              <a:gd name="connsiteY5" fmla="*/ 580390 h 2530906"/>
              <a:gd name="connsiteX6" fmla="*/ 69472 w 1373018"/>
              <a:gd name="connsiteY6" fmla="*/ 2005330 h 2530906"/>
              <a:gd name="connsiteX7" fmla="*/ 631447 w 1373018"/>
              <a:gd name="connsiteY7" fmla="*/ 2291080 h 2530906"/>
              <a:gd name="connsiteX8" fmla="*/ 714632 w 1373018"/>
              <a:gd name="connsiteY8" fmla="*/ 2495550 h 2530906"/>
              <a:gd name="connsiteX0" fmla="*/ 766068 w 1358992"/>
              <a:gd name="connsiteY0" fmla="*/ 0 h 2530906"/>
              <a:gd name="connsiteX1" fmla="*/ 1286767 w 1358992"/>
              <a:gd name="connsiteY1" fmla="*/ 220980 h 2530906"/>
              <a:gd name="connsiteX2" fmla="*/ 1347727 w 1358992"/>
              <a:gd name="connsiteY2" fmla="*/ 691832 h 2530906"/>
              <a:gd name="connsiteX3" fmla="*/ 1220093 w 1358992"/>
              <a:gd name="connsiteY3" fmla="*/ 776604 h 2530906"/>
              <a:gd name="connsiteX4" fmla="*/ 541912 w 1358992"/>
              <a:gd name="connsiteY4" fmla="*/ 267970 h 2530906"/>
              <a:gd name="connsiteX5" fmla="*/ 60900 w 1358992"/>
              <a:gd name="connsiteY5" fmla="*/ 580390 h 2530906"/>
              <a:gd name="connsiteX6" fmla="*/ 69472 w 1358992"/>
              <a:gd name="connsiteY6" fmla="*/ 2005330 h 2530906"/>
              <a:gd name="connsiteX7" fmla="*/ 631447 w 1358992"/>
              <a:gd name="connsiteY7" fmla="*/ 2291080 h 2530906"/>
              <a:gd name="connsiteX8" fmla="*/ 714632 w 1358992"/>
              <a:gd name="connsiteY8" fmla="*/ 2495550 h 2530906"/>
              <a:gd name="connsiteX0" fmla="*/ 1286767 w 1358992"/>
              <a:gd name="connsiteY0" fmla="*/ 0 h 2309926"/>
              <a:gd name="connsiteX1" fmla="*/ 1347727 w 1358992"/>
              <a:gd name="connsiteY1" fmla="*/ 470852 h 2309926"/>
              <a:gd name="connsiteX2" fmla="*/ 1220093 w 1358992"/>
              <a:gd name="connsiteY2" fmla="*/ 555624 h 2309926"/>
              <a:gd name="connsiteX3" fmla="*/ 541912 w 1358992"/>
              <a:gd name="connsiteY3" fmla="*/ 46990 h 2309926"/>
              <a:gd name="connsiteX4" fmla="*/ 60900 w 1358992"/>
              <a:gd name="connsiteY4" fmla="*/ 359410 h 2309926"/>
              <a:gd name="connsiteX5" fmla="*/ 69472 w 1358992"/>
              <a:gd name="connsiteY5" fmla="*/ 1784350 h 2309926"/>
              <a:gd name="connsiteX6" fmla="*/ 631447 w 1358992"/>
              <a:gd name="connsiteY6" fmla="*/ 2070100 h 2309926"/>
              <a:gd name="connsiteX7" fmla="*/ 714632 w 1358992"/>
              <a:gd name="connsiteY7" fmla="*/ 2274570 h 2309926"/>
              <a:gd name="connsiteX0" fmla="*/ 1274861 w 1354435"/>
              <a:gd name="connsiteY0" fmla="*/ 0 h 2331357"/>
              <a:gd name="connsiteX1" fmla="*/ 1347727 w 1354435"/>
              <a:gd name="connsiteY1" fmla="*/ 492283 h 2331357"/>
              <a:gd name="connsiteX2" fmla="*/ 1220093 w 1354435"/>
              <a:gd name="connsiteY2" fmla="*/ 577055 h 2331357"/>
              <a:gd name="connsiteX3" fmla="*/ 541912 w 1354435"/>
              <a:gd name="connsiteY3" fmla="*/ 68421 h 2331357"/>
              <a:gd name="connsiteX4" fmla="*/ 60900 w 1354435"/>
              <a:gd name="connsiteY4" fmla="*/ 380841 h 2331357"/>
              <a:gd name="connsiteX5" fmla="*/ 69472 w 1354435"/>
              <a:gd name="connsiteY5" fmla="*/ 1805781 h 2331357"/>
              <a:gd name="connsiteX6" fmla="*/ 631447 w 1354435"/>
              <a:gd name="connsiteY6" fmla="*/ 2091531 h 2331357"/>
              <a:gd name="connsiteX7" fmla="*/ 714632 w 1354435"/>
              <a:gd name="connsiteY7" fmla="*/ 2296001 h 2331357"/>
              <a:gd name="connsiteX0" fmla="*/ 1280145 w 1359719"/>
              <a:gd name="connsiteY0" fmla="*/ 0 h 2296001"/>
              <a:gd name="connsiteX1" fmla="*/ 1353011 w 1359719"/>
              <a:gd name="connsiteY1" fmla="*/ 492283 h 2296001"/>
              <a:gd name="connsiteX2" fmla="*/ 1225377 w 1359719"/>
              <a:gd name="connsiteY2" fmla="*/ 577055 h 2296001"/>
              <a:gd name="connsiteX3" fmla="*/ 547196 w 1359719"/>
              <a:gd name="connsiteY3" fmla="*/ 68421 h 2296001"/>
              <a:gd name="connsiteX4" fmla="*/ 66184 w 1359719"/>
              <a:gd name="connsiteY4" fmla="*/ 380841 h 2296001"/>
              <a:gd name="connsiteX5" fmla="*/ 74756 w 1359719"/>
              <a:gd name="connsiteY5" fmla="*/ 1805781 h 2296001"/>
              <a:gd name="connsiteX6" fmla="*/ 719916 w 1359719"/>
              <a:gd name="connsiteY6" fmla="*/ 2296001 h 2296001"/>
              <a:gd name="connsiteX0" fmla="*/ 1280145 w 1359719"/>
              <a:gd name="connsiteY0" fmla="*/ 0 h 1805781"/>
              <a:gd name="connsiteX1" fmla="*/ 1353011 w 1359719"/>
              <a:gd name="connsiteY1" fmla="*/ 492283 h 1805781"/>
              <a:gd name="connsiteX2" fmla="*/ 1225377 w 1359719"/>
              <a:gd name="connsiteY2" fmla="*/ 577055 h 1805781"/>
              <a:gd name="connsiteX3" fmla="*/ 547196 w 1359719"/>
              <a:gd name="connsiteY3" fmla="*/ 68421 h 1805781"/>
              <a:gd name="connsiteX4" fmla="*/ 66184 w 1359719"/>
              <a:gd name="connsiteY4" fmla="*/ 380841 h 1805781"/>
              <a:gd name="connsiteX5" fmla="*/ 74756 w 1359719"/>
              <a:gd name="connsiteY5" fmla="*/ 1805781 h 1805781"/>
              <a:gd name="connsiteX0" fmla="*/ 1213961 w 1293535"/>
              <a:gd name="connsiteY0" fmla="*/ 0 h 608084"/>
              <a:gd name="connsiteX1" fmla="*/ 1286827 w 1293535"/>
              <a:gd name="connsiteY1" fmla="*/ 492283 h 608084"/>
              <a:gd name="connsiteX2" fmla="*/ 1159193 w 1293535"/>
              <a:gd name="connsiteY2" fmla="*/ 577055 h 608084"/>
              <a:gd name="connsiteX3" fmla="*/ 481012 w 1293535"/>
              <a:gd name="connsiteY3" fmla="*/ 68421 h 608084"/>
              <a:gd name="connsiteX4" fmla="*/ 0 w 1293535"/>
              <a:gd name="connsiteY4" fmla="*/ 380841 h 608084"/>
              <a:gd name="connsiteX0" fmla="*/ 1061561 w 1141135"/>
              <a:gd name="connsiteY0" fmla="*/ 0 h 608084"/>
              <a:gd name="connsiteX1" fmla="*/ 1134427 w 1141135"/>
              <a:gd name="connsiteY1" fmla="*/ 492283 h 608084"/>
              <a:gd name="connsiteX2" fmla="*/ 1006793 w 1141135"/>
              <a:gd name="connsiteY2" fmla="*/ 577055 h 608084"/>
              <a:gd name="connsiteX3" fmla="*/ 328612 w 1141135"/>
              <a:gd name="connsiteY3" fmla="*/ 68421 h 608084"/>
              <a:gd name="connsiteX4" fmla="*/ 0 w 1141135"/>
              <a:gd name="connsiteY4" fmla="*/ 282416 h 608084"/>
              <a:gd name="connsiteX0" fmla="*/ 1067911 w 1147485"/>
              <a:gd name="connsiteY0" fmla="*/ 0 h 608084"/>
              <a:gd name="connsiteX1" fmla="*/ 1140777 w 1147485"/>
              <a:gd name="connsiteY1" fmla="*/ 492283 h 608084"/>
              <a:gd name="connsiteX2" fmla="*/ 1013143 w 1147485"/>
              <a:gd name="connsiteY2" fmla="*/ 577055 h 608084"/>
              <a:gd name="connsiteX3" fmla="*/ 334962 w 1147485"/>
              <a:gd name="connsiteY3" fmla="*/ 68421 h 608084"/>
              <a:gd name="connsiteX4" fmla="*/ 0 w 1147485"/>
              <a:gd name="connsiteY4" fmla="*/ 282416 h 60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85" h="608084">
                <a:moveTo>
                  <a:pt x="1067911" y="0"/>
                </a:moveTo>
                <a:cubicBezTo>
                  <a:pt x="1164854" y="115305"/>
                  <a:pt x="1149905" y="396107"/>
                  <a:pt x="1140777" y="492283"/>
                </a:cubicBezTo>
                <a:cubicBezTo>
                  <a:pt x="1131649" y="588459"/>
                  <a:pt x="1147445" y="647699"/>
                  <a:pt x="1013143" y="577055"/>
                </a:cubicBezTo>
                <a:cubicBezTo>
                  <a:pt x="878841" y="506411"/>
                  <a:pt x="503819" y="117527"/>
                  <a:pt x="334962" y="68421"/>
                </a:cubicBezTo>
                <a:cubicBezTo>
                  <a:pt x="166105" y="19315"/>
                  <a:pt x="78740" y="-7144"/>
                  <a:pt x="0" y="28241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a:extLst>
              <a:ext uri="{FF2B5EF4-FFF2-40B4-BE49-F238E27FC236}">
                <a16:creationId xmlns:a16="http://schemas.microsoft.com/office/drawing/2014/main" id="{1EFFB9F0-F140-40BF-9317-97E9D15B9370}"/>
              </a:ext>
            </a:extLst>
          </p:cNvPr>
          <p:cNvSpPr/>
          <p:nvPr/>
        </p:nvSpPr>
        <p:spPr>
          <a:xfrm>
            <a:off x="2180762" y="4810015"/>
            <a:ext cx="167705" cy="167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2A057650-B274-4CE0-ACFA-78E0B6890476}"/>
              </a:ext>
            </a:extLst>
          </p:cNvPr>
          <p:cNvSpPr/>
          <p:nvPr/>
        </p:nvSpPr>
        <p:spPr>
          <a:xfrm>
            <a:off x="1729779" y="2764000"/>
            <a:ext cx="167705" cy="1677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1">
            <a:extLst>
              <a:ext uri="{FF2B5EF4-FFF2-40B4-BE49-F238E27FC236}">
                <a16:creationId xmlns:a16="http://schemas.microsoft.com/office/drawing/2014/main" id="{01941060-7E42-45C4-B234-442C74C6F71B}"/>
              </a:ext>
            </a:extLst>
          </p:cNvPr>
          <p:cNvSpPr txBox="1"/>
          <p:nvPr/>
        </p:nvSpPr>
        <p:spPr>
          <a:xfrm>
            <a:off x="4950085" y="3027058"/>
            <a:ext cx="3582421" cy="369332"/>
          </a:xfrm>
          <a:prstGeom prst="rect">
            <a:avLst/>
          </a:prstGeom>
          <a:solidFill>
            <a:srgbClr val="800000"/>
          </a:solidFill>
          <a:ln>
            <a:solidFill>
              <a:srgbClr val="FFFF00"/>
            </a:solidFill>
          </a:ln>
        </p:spPr>
        <p:txBody>
          <a:bodyPr wrap="square" rtlCol="0">
            <a:spAutoFit/>
          </a:bodyPr>
          <a:lstStyle/>
          <a:p>
            <a:r>
              <a:rPr lang="en-US" altLang="zh-CN" b="0" i="0" dirty="0">
                <a:solidFill>
                  <a:srgbClr val="FFFF00"/>
                </a:solidFill>
                <a:latin typeface="Century Gothic" panose="020B0502020202020204" pitchFamily="34" charset="0"/>
              </a:rPr>
              <a:t>  Merging Point </a:t>
            </a:r>
            <a:r>
              <a:rPr lang="en-US" altLang="zh-CN" dirty="0" smtClean="0">
                <a:solidFill>
                  <a:srgbClr val="FFFF00"/>
                </a:solidFill>
                <a:latin typeface="Century Gothic" panose="020B0502020202020204" pitchFamily="34" charset="0"/>
              </a:rPr>
              <a:t>at</a:t>
            </a:r>
            <a:r>
              <a:rPr lang="en-US" altLang="zh-CN" b="0" i="0" dirty="0" smtClean="0">
                <a:solidFill>
                  <a:srgbClr val="FFFF00"/>
                </a:solidFill>
                <a:latin typeface="Century Gothic" panose="020B0502020202020204" pitchFamily="34" charset="0"/>
              </a:rPr>
              <a:t> </a:t>
            </a:r>
            <a:r>
              <a:rPr lang="en-US" altLang="zh-CN" b="0" i="0" dirty="0">
                <a:solidFill>
                  <a:srgbClr val="FFFF00"/>
                </a:solidFill>
                <a:latin typeface="Century Gothic" panose="020B0502020202020204" pitchFamily="34" charset="0"/>
              </a:rPr>
              <a:t>end-</a:t>
            </a:r>
            <a:r>
              <a:rPr lang="en-US" altLang="zh-CN" b="0" i="0" dirty="0" err="1">
                <a:solidFill>
                  <a:srgbClr val="FFFF00"/>
                </a:solidFill>
                <a:latin typeface="Century Gothic" panose="020B0502020202020204" pitchFamily="34" charset="0"/>
              </a:rPr>
              <a:t>specu</a:t>
            </a:r>
            <a:endParaRPr lang="zh-CN" altLang="en-US" b="0" i="0" dirty="0">
              <a:solidFill>
                <a:srgbClr val="FFFF00"/>
              </a:solidFill>
              <a:latin typeface="Century Gothic" panose="020B0502020202020204" pitchFamily="34" charset="0"/>
            </a:endParaRPr>
          </a:p>
        </p:txBody>
      </p:sp>
      <p:sp>
        <p:nvSpPr>
          <p:cNvPr id="29" name="椭圆 22">
            <a:extLst>
              <a:ext uri="{FF2B5EF4-FFF2-40B4-BE49-F238E27FC236}">
                <a16:creationId xmlns:a16="http://schemas.microsoft.com/office/drawing/2014/main" id="{0CEA55D2-1DB5-4F99-88C0-719DA6490D69}"/>
              </a:ext>
            </a:extLst>
          </p:cNvPr>
          <p:cNvSpPr/>
          <p:nvPr/>
        </p:nvSpPr>
        <p:spPr>
          <a:xfrm>
            <a:off x="4779439" y="2863984"/>
            <a:ext cx="314325" cy="314325"/>
          </a:xfrm>
          <a:prstGeom prst="ellipse">
            <a:avLst/>
          </a:prstGeom>
          <a:solidFill>
            <a:srgbClr val="8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00"/>
                </a:solidFill>
              </a:rPr>
              <a:t>2</a:t>
            </a:r>
            <a:endParaRPr lang="zh-CN" altLang="en-US" dirty="0">
              <a:solidFill>
                <a:srgbClr val="FFFF00"/>
              </a:solidFill>
            </a:endParaRPr>
          </a:p>
        </p:txBody>
      </p:sp>
      <p:grpSp>
        <p:nvGrpSpPr>
          <p:cNvPr id="30" name="组合 20">
            <a:extLst>
              <a:ext uri="{FF2B5EF4-FFF2-40B4-BE49-F238E27FC236}">
                <a16:creationId xmlns:a16="http://schemas.microsoft.com/office/drawing/2014/main" id="{50578FFC-C601-47BD-8A30-44E55CBBB527}"/>
              </a:ext>
            </a:extLst>
          </p:cNvPr>
          <p:cNvGrpSpPr/>
          <p:nvPr/>
        </p:nvGrpSpPr>
        <p:grpSpPr>
          <a:xfrm>
            <a:off x="4797261" y="2280959"/>
            <a:ext cx="3735244" cy="532406"/>
            <a:chOff x="3673039" y="1393835"/>
            <a:chExt cx="3598025" cy="532406"/>
          </a:xfrm>
          <a:solidFill>
            <a:schemeClr val="accent3"/>
          </a:solidFill>
        </p:grpSpPr>
        <p:sp>
          <p:nvSpPr>
            <p:cNvPr id="31" name="文本框 21">
              <a:extLst>
                <a:ext uri="{FF2B5EF4-FFF2-40B4-BE49-F238E27FC236}">
                  <a16:creationId xmlns:a16="http://schemas.microsoft.com/office/drawing/2014/main" id="{C8370952-C082-4377-A250-5C0BFD3F571B}"/>
                </a:ext>
              </a:extLst>
            </p:cNvPr>
            <p:cNvSpPr txBox="1"/>
            <p:nvPr/>
          </p:nvSpPr>
          <p:spPr>
            <a:xfrm>
              <a:off x="3843684" y="1556909"/>
              <a:ext cx="3427380" cy="369332"/>
            </a:xfrm>
            <a:prstGeom prst="rect">
              <a:avLst/>
            </a:prstGeom>
            <a:grpFill/>
            <a:ln>
              <a:solidFill>
                <a:schemeClr val="accent5">
                  <a:lumMod val="40000"/>
                  <a:lumOff val="60000"/>
                </a:schemeClr>
              </a:solidFill>
            </a:ln>
          </p:spPr>
          <p:txBody>
            <a:bodyPr wrap="square" rtlCol="0">
              <a:spAutoFit/>
            </a:bodyPr>
            <a:lstStyle/>
            <a:p>
              <a:r>
                <a:rPr lang="en-US" altLang="zh-CN" b="0" i="0" dirty="0">
                  <a:solidFill>
                    <a:schemeClr val="bg2"/>
                  </a:solidFill>
                  <a:latin typeface="Century Gothic" panose="020B0502020202020204" pitchFamily="34" charset="0"/>
                </a:rPr>
                <a:t>Bounded </a:t>
              </a:r>
              <a:r>
                <a:rPr lang="en-US" altLang="zh-CN" b="0" i="0" dirty="0" smtClean="0">
                  <a:solidFill>
                    <a:schemeClr val="bg2"/>
                  </a:solidFill>
                  <a:latin typeface="Century Gothic" panose="020B0502020202020204" pitchFamily="34" charset="0"/>
                </a:rPr>
                <a:t>Speculation </a:t>
              </a:r>
              <a:r>
                <a:rPr lang="en-US" altLang="zh-CN" b="0" i="0" dirty="0">
                  <a:solidFill>
                    <a:schemeClr val="bg2"/>
                  </a:solidFill>
                  <a:latin typeface="Century Gothic" panose="020B0502020202020204" pitchFamily="34" charset="0"/>
                </a:rPr>
                <a:t>Traces</a:t>
              </a:r>
              <a:endParaRPr lang="zh-CN" altLang="en-US" b="0" i="0" dirty="0">
                <a:solidFill>
                  <a:schemeClr val="bg2"/>
                </a:solidFill>
                <a:latin typeface="Century Gothic" panose="020B0502020202020204" pitchFamily="34" charset="0"/>
              </a:endParaRPr>
            </a:p>
          </p:txBody>
        </p:sp>
        <p:sp>
          <p:nvSpPr>
            <p:cNvPr id="32" name="椭圆 22">
              <a:extLst>
                <a:ext uri="{FF2B5EF4-FFF2-40B4-BE49-F238E27FC236}">
                  <a16:creationId xmlns:a16="http://schemas.microsoft.com/office/drawing/2014/main" id="{32CA7B71-178F-4A4A-B867-5427C6873C41}"/>
                </a:ext>
              </a:extLst>
            </p:cNvPr>
            <p:cNvSpPr/>
            <p:nvPr/>
          </p:nvSpPr>
          <p:spPr>
            <a:xfrm>
              <a:off x="3673039" y="1393835"/>
              <a:ext cx="314325" cy="314325"/>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solidFill>
                </a:rPr>
                <a:t>1</a:t>
              </a:r>
              <a:endParaRPr lang="zh-CN" altLang="en-US" dirty="0">
                <a:solidFill>
                  <a:schemeClr val="bg2"/>
                </a:solidFill>
              </a:endParaRPr>
            </a:p>
          </p:txBody>
        </p:sp>
      </p:grpSp>
      <p:sp>
        <p:nvSpPr>
          <p:cNvPr id="5" name="TextBox 4">
            <a:extLst>
              <a:ext uri="{FF2B5EF4-FFF2-40B4-BE49-F238E27FC236}">
                <a16:creationId xmlns:a16="http://schemas.microsoft.com/office/drawing/2014/main" id="{98353C2D-9359-4579-8FBC-F59F7BFB289D}"/>
              </a:ext>
            </a:extLst>
          </p:cNvPr>
          <p:cNvSpPr txBox="1"/>
          <p:nvPr/>
        </p:nvSpPr>
        <p:spPr>
          <a:xfrm>
            <a:off x="3765342" y="1079415"/>
            <a:ext cx="4947187" cy="369332"/>
          </a:xfrm>
          <a:prstGeom prst="rect">
            <a:avLst/>
          </a:prstGeom>
          <a:noFill/>
          <a:ln w="12700">
            <a:solidFill>
              <a:srgbClr val="FF0000"/>
            </a:solidFill>
          </a:ln>
        </p:spPr>
        <p:txBody>
          <a:bodyPr wrap="none" rtlCol="0">
            <a:spAutoFit/>
          </a:bodyPr>
          <a:lstStyle/>
          <a:p>
            <a:pPr algn="ctr"/>
            <a:r>
              <a:rPr lang="en-US" altLang="zh-CN" b="0" i="0" dirty="0">
                <a:solidFill>
                  <a:srgbClr val="FF0000"/>
                </a:solidFill>
                <a:latin typeface="Comic Sans MS" panose="030F0702030302020204" pitchFamily="66" charset="0"/>
                <a:cs typeface="Arial" panose="020B0604020202020204" pitchFamily="34" charset="0"/>
              </a:rPr>
              <a:t>Nearest Common Point of </a:t>
            </a:r>
            <a:r>
              <a:rPr lang="en-US" altLang="zh-CN" b="0" i="0" dirty="0" smtClean="0">
                <a:solidFill>
                  <a:srgbClr val="FF0000"/>
                </a:solidFill>
                <a:latin typeface="Comic Sans MS" panose="030F0702030302020204" pitchFamily="66" charset="0"/>
                <a:cs typeface="Arial" panose="020B0604020202020204" pitchFamily="34" charset="0"/>
              </a:rPr>
              <a:t>speculation traces</a:t>
            </a:r>
            <a:endParaRPr lang="zh-CN" altLang="en-US" b="0" i="0" dirty="0">
              <a:solidFill>
                <a:srgbClr val="FF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863697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43A-EFB6-420D-A762-154A9A70E795}"/>
              </a:ext>
            </a:extLst>
          </p:cNvPr>
          <p:cNvSpPr>
            <a:spLocks noGrp="1"/>
          </p:cNvSpPr>
          <p:nvPr>
            <p:ph type="title"/>
          </p:nvPr>
        </p:nvSpPr>
        <p:spPr/>
        <p:txBody>
          <a:bodyPr/>
          <a:lstStyle/>
          <a:p>
            <a:r>
              <a:rPr lang="en-US" altLang="zh-CN" dirty="0" smtClean="0"/>
              <a:t>Generating </a:t>
            </a:r>
            <a:r>
              <a:rPr lang="en-US" altLang="zh-CN" dirty="0"/>
              <a:t>Virtual CFG</a:t>
            </a:r>
            <a:endParaRPr lang="zh-CN" altLang="en-US" dirty="0"/>
          </a:p>
        </p:txBody>
      </p:sp>
      <p:grpSp>
        <p:nvGrpSpPr>
          <p:cNvPr id="6" name="组合 17">
            <a:extLst>
              <a:ext uri="{FF2B5EF4-FFF2-40B4-BE49-F238E27FC236}">
                <a16:creationId xmlns:a16="http://schemas.microsoft.com/office/drawing/2014/main" id="{F83E4E53-29AC-4734-9B9D-1B5CBD65FA79}"/>
              </a:ext>
            </a:extLst>
          </p:cNvPr>
          <p:cNvGrpSpPr/>
          <p:nvPr/>
        </p:nvGrpSpPr>
        <p:grpSpPr>
          <a:xfrm>
            <a:off x="1221376" y="2269960"/>
            <a:ext cx="2160000" cy="2880000"/>
            <a:chOff x="2010102" y="1556909"/>
            <a:chExt cx="2151996" cy="2886132"/>
          </a:xfrm>
        </p:grpSpPr>
        <p:sp>
          <p:nvSpPr>
            <p:cNvPr id="7" name="矩形 3">
              <a:extLst>
                <a:ext uri="{FF2B5EF4-FFF2-40B4-BE49-F238E27FC236}">
                  <a16:creationId xmlns:a16="http://schemas.microsoft.com/office/drawing/2014/main" id="{6AC26404-B1DD-4AC3-8B85-946B4092A6D0}"/>
                </a:ext>
              </a:extLst>
            </p:cNvPr>
            <p:cNvSpPr/>
            <p:nvPr/>
          </p:nvSpPr>
          <p:spPr>
            <a:xfrm>
              <a:off x="2727434" y="1556909"/>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entry</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8" name="矩形 4">
              <a:extLst>
                <a:ext uri="{FF2B5EF4-FFF2-40B4-BE49-F238E27FC236}">
                  <a16:creationId xmlns:a16="http://schemas.microsoft.com/office/drawing/2014/main" id="{65116A32-E6D4-4B2B-829F-7E568ED4FB7A}"/>
                </a:ext>
              </a:extLst>
            </p:cNvPr>
            <p:cNvSpPr/>
            <p:nvPr/>
          </p:nvSpPr>
          <p:spPr>
            <a:xfrm>
              <a:off x="2010102" y="2388125"/>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Then blocks</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9" name="矩形 6">
              <a:extLst>
                <a:ext uri="{FF2B5EF4-FFF2-40B4-BE49-F238E27FC236}">
                  <a16:creationId xmlns:a16="http://schemas.microsoft.com/office/drawing/2014/main" id="{A883649A-A4D2-4B8F-837F-F825ACA96B5C}"/>
                </a:ext>
              </a:extLst>
            </p:cNvPr>
            <p:cNvSpPr/>
            <p:nvPr/>
          </p:nvSpPr>
          <p:spPr>
            <a:xfrm>
              <a:off x="3444766" y="2388124"/>
              <a:ext cx="717332" cy="1214295"/>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Else blocks</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0" name="直接箭头连接符 8">
              <a:extLst>
                <a:ext uri="{FF2B5EF4-FFF2-40B4-BE49-F238E27FC236}">
                  <a16:creationId xmlns:a16="http://schemas.microsoft.com/office/drawing/2014/main" id="{FDF478B7-9CFB-4F74-87C2-13FD2C42E52B}"/>
                </a:ext>
              </a:extLst>
            </p:cNvPr>
            <p:cNvCxnSpPr>
              <a:stCxn id="7" idx="2"/>
              <a:endCxn id="8" idx="0"/>
            </p:cNvCxnSpPr>
            <p:nvPr/>
          </p:nvCxnSpPr>
          <p:spPr>
            <a:xfrm flipH="1">
              <a:off x="2368768" y="1840689"/>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9">
              <a:extLst>
                <a:ext uri="{FF2B5EF4-FFF2-40B4-BE49-F238E27FC236}">
                  <a16:creationId xmlns:a16="http://schemas.microsoft.com/office/drawing/2014/main" id="{AB1E516F-61E0-492B-9C96-754BFC1AB4E6}"/>
                </a:ext>
              </a:extLst>
            </p:cNvPr>
            <p:cNvCxnSpPr>
              <a:cxnSpLocks/>
              <a:endCxn id="9" idx="0"/>
            </p:cNvCxnSpPr>
            <p:nvPr/>
          </p:nvCxnSpPr>
          <p:spPr>
            <a:xfrm>
              <a:off x="3086100" y="1831282"/>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2">
              <a:extLst>
                <a:ext uri="{FF2B5EF4-FFF2-40B4-BE49-F238E27FC236}">
                  <a16:creationId xmlns:a16="http://schemas.microsoft.com/office/drawing/2014/main" id="{C4ECBAA5-8629-4D2B-B07A-97AF5FDFC7A9}"/>
                </a:ext>
              </a:extLst>
            </p:cNvPr>
            <p:cNvSpPr/>
            <p:nvPr/>
          </p:nvSpPr>
          <p:spPr>
            <a:xfrm>
              <a:off x="2727434" y="4159261"/>
              <a:ext cx="717332" cy="283780"/>
            </a:xfrm>
            <a:prstGeom prst="rec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exit</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3" name="直接箭头连接符 13">
              <a:extLst>
                <a:ext uri="{FF2B5EF4-FFF2-40B4-BE49-F238E27FC236}">
                  <a16:creationId xmlns:a16="http://schemas.microsoft.com/office/drawing/2014/main" id="{148584F6-44DC-47F0-9B0B-6E8B5B0F5B46}"/>
                </a:ext>
              </a:extLst>
            </p:cNvPr>
            <p:cNvCxnSpPr/>
            <p:nvPr/>
          </p:nvCxnSpPr>
          <p:spPr>
            <a:xfrm flipH="1">
              <a:off x="3086100" y="3611825"/>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
              <a:extLst>
                <a:ext uri="{FF2B5EF4-FFF2-40B4-BE49-F238E27FC236}">
                  <a16:creationId xmlns:a16="http://schemas.microsoft.com/office/drawing/2014/main" id="{E257AFBA-079B-465C-83EC-4A039A6FF956}"/>
                </a:ext>
              </a:extLst>
            </p:cNvPr>
            <p:cNvCxnSpPr>
              <a:cxnSpLocks/>
            </p:cNvCxnSpPr>
            <p:nvPr/>
          </p:nvCxnSpPr>
          <p:spPr>
            <a:xfrm>
              <a:off x="2368768" y="3621363"/>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5">
              <a:extLst>
                <a:ext uri="{FF2B5EF4-FFF2-40B4-BE49-F238E27FC236}">
                  <a16:creationId xmlns:a16="http://schemas.microsoft.com/office/drawing/2014/main" id="{ED003B66-5B7B-4D4F-A5AB-C380CA0CDB73}"/>
                </a:ext>
              </a:extLst>
            </p:cNvPr>
            <p:cNvSpPr txBox="1"/>
            <p:nvPr/>
          </p:nvSpPr>
          <p:spPr>
            <a:xfrm>
              <a:off x="2329353" y="1958452"/>
              <a:ext cx="489021" cy="262167"/>
            </a:xfrm>
            <a:prstGeom prst="rect">
              <a:avLst/>
            </a:prstGeom>
            <a:noFill/>
          </p:spPr>
          <p:txBody>
            <a:bodyPr wrap="none" rtlCol="0">
              <a:spAutoFit/>
            </a:bodyPr>
            <a:lstStyle/>
            <a:p>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6" name="文本框 16">
              <a:extLst>
                <a:ext uri="{FF2B5EF4-FFF2-40B4-BE49-F238E27FC236}">
                  <a16:creationId xmlns:a16="http://schemas.microsoft.com/office/drawing/2014/main" id="{9259C9DB-920B-463E-B980-450C2D9B340F}"/>
                </a:ext>
              </a:extLst>
            </p:cNvPr>
            <p:cNvSpPr txBox="1"/>
            <p:nvPr/>
          </p:nvSpPr>
          <p:spPr>
            <a:xfrm>
              <a:off x="3444766" y="1958452"/>
              <a:ext cx="527351" cy="262167"/>
            </a:xfrm>
            <a:prstGeom prst="rect">
              <a:avLst/>
            </a:prstGeom>
            <a:noFill/>
          </p:spPr>
          <p:txBody>
            <a:bodyPr wrap="none" rtlCol="0">
              <a:spAutoFit/>
            </a:bodyPr>
            <a:lstStyle/>
            <a:p>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24" name="Freeform: Shape 23">
            <a:extLst>
              <a:ext uri="{FF2B5EF4-FFF2-40B4-BE49-F238E27FC236}">
                <a16:creationId xmlns:a16="http://schemas.microsoft.com/office/drawing/2014/main" id="{2914A8D7-B42A-4105-9D0A-53ADB6577B30}"/>
              </a:ext>
            </a:extLst>
          </p:cNvPr>
          <p:cNvSpPr/>
          <p:nvPr/>
        </p:nvSpPr>
        <p:spPr>
          <a:xfrm>
            <a:off x="2282281" y="2024064"/>
            <a:ext cx="1015946" cy="34417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81252"/>
              <a:gd name="connsiteY0" fmla="*/ 0 h 3365500"/>
              <a:gd name="connsiteX1" fmla="*/ 63599 w 781252"/>
              <a:gd name="connsiteY1" fmla="*/ 566737 h 3365500"/>
              <a:gd name="connsiteX2" fmla="*/ 654149 w 781252"/>
              <a:gd name="connsiteY2" fmla="*/ 793750 h 3365500"/>
              <a:gd name="connsiteX3" fmla="*/ 743049 w 781252"/>
              <a:gd name="connsiteY3" fmla="*/ 1476375 h 3365500"/>
              <a:gd name="connsiteX4" fmla="*/ 730349 w 781252"/>
              <a:gd name="connsiteY4" fmla="*/ 2460625 h 3365500"/>
              <a:gd name="connsiteX5" fmla="*/ 149324 w 781252"/>
              <a:gd name="connsiteY5" fmla="*/ 2543175 h 3365500"/>
              <a:gd name="connsiteX6" fmla="*/ 93762 w 781252"/>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47950 h 3365500"/>
              <a:gd name="connsiteX6" fmla="*/ 93762 w 780216"/>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71762 h 3365500"/>
              <a:gd name="connsiteX6" fmla="*/ 93762 w 780216"/>
              <a:gd name="connsiteY6" fmla="*/ 3365500 h 3365500"/>
              <a:gd name="connsiteX0" fmla="*/ 12799 w 761635"/>
              <a:gd name="connsiteY0" fmla="*/ 0 h 3365500"/>
              <a:gd name="connsiteX1" fmla="*/ 63599 w 761635"/>
              <a:gd name="connsiteY1" fmla="*/ 566737 h 3365500"/>
              <a:gd name="connsiteX2" fmla="*/ 654149 w 761635"/>
              <a:gd name="connsiteY2" fmla="*/ 793750 h 3365500"/>
              <a:gd name="connsiteX3" fmla="*/ 743049 w 761635"/>
              <a:gd name="connsiteY3" fmla="*/ 1476375 h 3365500"/>
              <a:gd name="connsiteX4" fmla="*/ 701774 w 761635"/>
              <a:gd name="connsiteY4" fmla="*/ 2484438 h 3365500"/>
              <a:gd name="connsiteX5" fmla="*/ 163612 w 761635"/>
              <a:gd name="connsiteY5" fmla="*/ 2671762 h 3365500"/>
              <a:gd name="connsiteX6" fmla="*/ 93762 w 761635"/>
              <a:gd name="connsiteY6" fmla="*/ 3365500 h 3365500"/>
              <a:gd name="connsiteX0" fmla="*/ 12799 w 773097"/>
              <a:gd name="connsiteY0" fmla="*/ 0 h 3365500"/>
              <a:gd name="connsiteX1" fmla="*/ 63599 w 773097"/>
              <a:gd name="connsiteY1" fmla="*/ 566737 h 3365500"/>
              <a:gd name="connsiteX2" fmla="*/ 654149 w 773097"/>
              <a:gd name="connsiteY2" fmla="*/ 793750 h 3365500"/>
              <a:gd name="connsiteX3" fmla="*/ 762099 w 773097"/>
              <a:gd name="connsiteY3" fmla="*/ 1476375 h 3365500"/>
              <a:gd name="connsiteX4" fmla="*/ 701774 w 773097"/>
              <a:gd name="connsiteY4" fmla="*/ 2484438 h 3365500"/>
              <a:gd name="connsiteX5" fmla="*/ 163612 w 773097"/>
              <a:gd name="connsiteY5" fmla="*/ 2671762 h 3365500"/>
              <a:gd name="connsiteX6" fmla="*/ 93762 w 773097"/>
              <a:gd name="connsiteY6" fmla="*/ 3365500 h 3365500"/>
              <a:gd name="connsiteX0" fmla="*/ 0 w 950798"/>
              <a:gd name="connsiteY0" fmla="*/ 0 h 3417887"/>
              <a:gd name="connsiteX1" fmla="*/ 241300 w 950798"/>
              <a:gd name="connsiteY1" fmla="*/ 619124 h 3417887"/>
              <a:gd name="connsiteX2" fmla="*/ 831850 w 950798"/>
              <a:gd name="connsiteY2" fmla="*/ 846137 h 3417887"/>
              <a:gd name="connsiteX3" fmla="*/ 939800 w 950798"/>
              <a:gd name="connsiteY3" fmla="*/ 1528762 h 3417887"/>
              <a:gd name="connsiteX4" fmla="*/ 879475 w 950798"/>
              <a:gd name="connsiteY4" fmla="*/ 2536825 h 3417887"/>
              <a:gd name="connsiteX5" fmla="*/ 341313 w 950798"/>
              <a:gd name="connsiteY5" fmla="*/ 2724149 h 3417887"/>
              <a:gd name="connsiteX6" fmla="*/ 271463 w 950798"/>
              <a:gd name="connsiteY6" fmla="*/ 3417887 h 3417887"/>
              <a:gd name="connsiteX0" fmla="*/ 22920 w 973718"/>
              <a:gd name="connsiteY0" fmla="*/ 0 h 3417887"/>
              <a:gd name="connsiteX1" fmla="*/ 78483 w 973718"/>
              <a:gd name="connsiteY1" fmla="*/ 633411 h 3417887"/>
              <a:gd name="connsiteX2" fmla="*/ 854770 w 973718"/>
              <a:gd name="connsiteY2" fmla="*/ 846137 h 3417887"/>
              <a:gd name="connsiteX3" fmla="*/ 962720 w 973718"/>
              <a:gd name="connsiteY3" fmla="*/ 1528762 h 3417887"/>
              <a:gd name="connsiteX4" fmla="*/ 902395 w 973718"/>
              <a:gd name="connsiteY4" fmla="*/ 2536825 h 3417887"/>
              <a:gd name="connsiteX5" fmla="*/ 364233 w 973718"/>
              <a:gd name="connsiteY5" fmla="*/ 2724149 h 3417887"/>
              <a:gd name="connsiteX6" fmla="*/ 294383 w 973718"/>
              <a:gd name="connsiteY6" fmla="*/ 3417887 h 3417887"/>
              <a:gd name="connsiteX0" fmla="*/ 22920 w 973718"/>
              <a:gd name="connsiteY0" fmla="*/ 0 h 3417887"/>
              <a:gd name="connsiteX1" fmla="*/ 78483 w 973718"/>
              <a:gd name="connsiteY1" fmla="*/ 633411 h 3417887"/>
              <a:gd name="connsiteX2" fmla="*/ 370585 w 973718"/>
              <a:gd name="connsiteY2" fmla="*/ 728663 h 3417887"/>
              <a:gd name="connsiteX3" fmla="*/ 854770 w 973718"/>
              <a:gd name="connsiteY3" fmla="*/ 846137 h 3417887"/>
              <a:gd name="connsiteX4" fmla="*/ 962720 w 973718"/>
              <a:gd name="connsiteY4" fmla="*/ 1528762 h 3417887"/>
              <a:gd name="connsiteX5" fmla="*/ 902395 w 973718"/>
              <a:gd name="connsiteY5" fmla="*/ 2536825 h 3417887"/>
              <a:gd name="connsiteX6" fmla="*/ 364233 w 973718"/>
              <a:gd name="connsiteY6" fmla="*/ 2724149 h 3417887"/>
              <a:gd name="connsiteX7" fmla="*/ 294383 w 973718"/>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0 w 950798"/>
              <a:gd name="connsiteY0" fmla="*/ 0 h 3417887"/>
              <a:gd name="connsiteX1" fmla="*/ 84138 w 950798"/>
              <a:gd name="connsiteY1" fmla="*/ 604836 h 3417887"/>
              <a:gd name="connsiteX2" fmla="*/ 471490 w 950798"/>
              <a:gd name="connsiteY2" fmla="*/ 652463 h 3417887"/>
              <a:gd name="connsiteX3" fmla="*/ 831850 w 950798"/>
              <a:gd name="connsiteY3" fmla="*/ 846137 h 3417887"/>
              <a:gd name="connsiteX4" fmla="*/ 939800 w 950798"/>
              <a:gd name="connsiteY4" fmla="*/ 1528762 h 3417887"/>
              <a:gd name="connsiteX5" fmla="*/ 879475 w 950798"/>
              <a:gd name="connsiteY5" fmla="*/ 2536825 h 3417887"/>
              <a:gd name="connsiteX6" fmla="*/ 341313 w 950798"/>
              <a:gd name="connsiteY6" fmla="*/ 2724149 h 3417887"/>
              <a:gd name="connsiteX7" fmla="*/ 271463 w 950798"/>
              <a:gd name="connsiteY7" fmla="*/ 3417887 h 3417887"/>
              <a:gd name="connsiteX0" fmla="*/ 14980 w 965778"/>
              <a:gd name="connsiteY0" fmla="*/ 0 h 3417887"/>
              <a:gd name="connsiteX1" fmla="*/ 41968 w 965778"/>
              <a:gd name="connsiteY1" fmla="*/ 495298 h 3417887"/>
              <a:gd name="connsiteX2" fmla="*/ 486470 w 965778"/>
              <a:gd name="connsiteY2" fmla="*/ 652463 h 3417887"/>
              <a:gd name="connsiteX3" fmla="*/ 846830 w 965778"/>
              <a:gd name="connsiteY3" fmla="*/ 846137 h 3417887"/>
              <a:gd name="connsiteX4" fmla="*/ 954780 w 965778"/>
              <a:gd name="connsiteY4" fmla="*/ 1528762 h 3417887"/>
              <a:gd name="connsiteX5" fmla="*/ 894455 w 965778"/>
              <a:gd name="connsiteY5" fmla="*/ 2536825 h 3417887"/>
              <a:gd name="connsiteX6" fmla="*/ 356293 w 965778"/>
              <a:gd name="connsiteY6" fmla="*/ 2724149 h 3417887"/>
              <a:gd name="connsiteX7" fmla="*/ 286443 w 965778"/>
              <a:gd name="connsiteY7" fmla="*/ 3417887 h 3417887"/>
              <a:gd name="connsiteX0" fmla="*/ 14980 w 982125"/>
              <a:gd name="connsiteY0" fmla="*/ 0 h 3417887"/>
              <a:gd name="connsiteX1" fmla="*/ 41968 w 982125"/>
              <a:gd name="connsiteY1" fmla="*/ 495298 h 3417887"/>
              <a:gd name="connsiteX2" fmla="*/ 486470 w 982125"/>
              <a:gd name="connsiteY2" fmla="*/ 652463 h 3417887"/>
              <a:gd name="connsiteX3" fmla="*/ 846830 w 982125"/>
              <a:gd name="connsiteY3" fmla="*/ 846137 h 3417887"/>
              <a:gd name="connsiteX4" fmla="*/ 954780 w 982125"/>
              <a:gd name="connsiteY4" fmla="*/ 1528762 h 3417887"/>
              <a:gd name="connsiteX5" fmla="*/ 894455 w 982125"/>
              <a:gd name="connsiteY5" fmla="*/ 2536825 h 3417887"/>
              <a:gd name="connsiteX6" fmla="*/ 84830 w 982125"/>
              <a:gd name="connsiteY6" fmla="*/ 2743199 h 3417887"/>
              <a:gd name="connsiteX7" fmla="*/ 286443 w 982125"/>
              <a:gd name="connsiteY7" fmla="*/ 3417887 h 3417887"/>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26644 w 993789"/>
              <a:gd name="connsiteY0" fmla="*/ 0 h 3441700"/>
              <a:gd name="connsiteX1" fmla="*/ 53632 w 993789"/>
              <a:gd name="connsiteY1" fmla="*/ 495298 h 3441700"/>
              <a:gd name="connsiteX2" fmla="*/ 498134 w 993789"/>
              <a:gd name="connsiteY2" fmla="*/ 652463 h 3441700"/>
              <a:gd name="connsiteX3" fmla="*/ 858494 w 993789"/>
              <a:gd name="connsiteY3" fmla="*/ 846137 h 3441700"/>
              <a:gd name="connsiteX4" fmla="*/ 966444 w 993789"/>
              <a:gd name="connsiteY4" fmla="*/ 1528762 h 3441700"/>
              <a:gd name="connsiteX5" fmla="*/ 906119 w 993789"/>
              <a:gd name="connsiteY5" fmla="*/ 2536825 h 3441700"/>
              <a:gd name="connsiteX6" fmla="*/ 96494 w 993789"/>
              <a:gd name="connsiteY6" fmla="*/ 2743199 h 3441700"/>
              <a:gd name="connsiteX7" fmla="*/ 12357 w 993789"/>
              <a:gd name="connsiteY7" fmla="*/ 3441700 h 3441700"/>
              <a:gd name="connsiteX0" fmla="*/ 41817 w 1010844"/>
              <a:gd name="connsiteY0" fmla="*/ 0 h 3441700"/>
              <a:gd name="connsiteX1" fmla="*/ 68805 w 1010844"/>
              <a:gd name="connsiteY1" fmla="*/ 495298 h 3441700"/>
              <a:gd name="connsiteX2" fmla="*/ 513307 w 1010844"/>
              <a:gd name="connsiteY2" fmla="*/ 652463 h 3441700"/>
              <a:gd name="connsiteX3" fmla="*/ 873667 w 1010844"/>
              <a:gd name="connsiteY3" fmla="*/ 846137 h 3441700"/>
              <a:gd name="connsiteX4" fmla="*/ 981617 w 1010844"/>
              <a:gd name="connsiteY4" fmla="*/ 1528762 h 3441700"/>
              <a:gd name="connsiteX5" fmla="*/ 921292 w 1010844"/>
              <a:gd name="connsiteY5" fmla="*/ 2536825 h 3441700"/>
              <a:gd name="connsiteX6" fmla="*/ 83092 w 1010844"/>
              <a:gd name="connsiteY6" fmla="*/ 2752724 h 3441700"/>
              <a:gd name="connsiteX7" fmla="*/ 27530 w 1010844"/>
              <a:gd name="connsiteY7" fmla="*/ 3441700 h 3441700"/>
              <a:gd name="connsiteX0" fmla="*/ 41817 w 1021417"/>
              <a:gd name="connsiteY0" fmla="*/ 0 h 3441700"/>
              <a:gd name="connsiteX1" fmla="*/ 68805 w 1021417"/>
              <a:gd name="connsiteY1" fmla="*/ 495298 h 3441700"/>
              <a:gd name="connsiteX2" fmla="*/ 513307 w 1021417"/>
              <a:gd name="connsiteY2" fmla="*/ 652463 h 3441700"/>
              <a:gd name="connsiteX3" fmla="*/ 873667 w 1021417"/>
              <a:gd name="connsiteY3" fmla="*/ 846137 h 3441700"/>
              <a:gd name="connsiteX4" fmla="*/ 1000667 w 1021417"/>
              <a:gd name="connsiteY4" fmla="*/ 1528762 h 3441700"/>
              <a:gd name="connsiteX5" fmla="*/ 921292 w 1021417"/>
              <a:gd name="connsiteY5" fmla="*/ 2536825 h 3441700"/>
              <a:gd name="connsiteX6" fmla="*/ 83092 w 1021417"/>
              <a:gd name="connsiteY6" fmla="*/ 2752724 h 3441700"/>
              <a:gd name="connsiteX7" fmla="*/ 27530 w 1021417"/>
              <a:gd name="connsiteY7" fmla="*/ 3441700 h 3441700"/>
              <a:gd name="connsiteX0" fmla="*/ 41817 w 1016841"/>
              <a:gd name="connsiteY0" fmla="*/ 0 h 3441700"/>
              <a:gd name="connsiteX1" fmla="*/ 68805 w 1016841"/>
              <a:gd name="connsiteY1" fmla="*/ 495298 h 3441700"/>
              <a:gd name="connsiteX2" fmla="*/ 513307 w 1016841"/>
              <a:gd name="connsiteY2" fmla="*/ 652463 h 3441700"/>
              <a:gd name="connsiteX3" fmla="*/ 945105 w 1016841"/>
              <a:gd name="connsiteY3" fmla="*/ 841374 h 3441700"/>
              <a:gd name="connsiteX4" fmla="*/ 1000667 w 1016841"/>
              <a:gd name="connsiteY4" fmla="*/ 1528762 h 3441700"/>
              <a:gd name="connsiteX5" fmla="*/ 921292 w 1016841"/>
              <a:gd name="connsiteY5" fmla="*/ 2536825 h 3441700"/>
              <a:gd name="connsiteX6" fmla="*/ 83092 w 1016841"/>
              <a:gd name="connsiteY6" fmla="*/ 2752724 h 3441700"/>
              <a:gd name="connsiteX7" fmla="*/ 27530 w 1016841"/>
              <a:gd name="connsiteY7" fmla="*/ 3441700 h 3441700"/>
              <a:gd name="connsiteX0" fmla="*/ 41817 w 1015946"/>
              <a:gd name="connsiteY0" fmla="*/ 0 h 3441700"/>
              <a:gd name="connsiteX1" fmla="*/ 68805 w 1015946"/>
              <a:gd name="connsiteY1" fmla="*/ 495298 h 3441700"/>
              <a:gd name="connsiteX2" fmla="*/ 513307 w 1015946"/>
              <a:gd name="connsiteY2" fmla="*/ 652463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 name="connsiteX0" fmla="*/ 41817 w 1015946"/>
              <a:gd name="connsiteY0" fmla="*/ 0 h 3441700"/>
              <a:gd name="connsiteX1" fmla="*/ 68805 w 1015946"/>
              <a:gd name="connsiteY1" fmla="*/ 495298 h 3441700"/>
              <a:gd name="connsiteX2" fmla="*/ 570457 w 1015946"/>
              <a:gd name="connsiteY2" fmla="*/ 619126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946" h="3441700">
                <a:moveTo>
                  <a:pt x="41817" y="0"/>
                </a:moveTo>
                <a:cubicBezTo>
                  <a:pt x="47108" y="240241"/>
                  <a:pt x="-19302" y="392110"/>
                  <a:pt x="68805" y="495298"/>
                </a:cubicBezTo>
                <a:cubicBezTo>
                  <a:pt x="156912" y="598486"/>
                  <a:pt x="388689" y="626535"/>
                  <a:pt x="570457" y="619126"/>
                </a:cubicBezTo>
                <a:cubicBezTo>
                  <a:pt x="718888" y="616480"/>
                  <a:pt x="887690" y="570705"/>
                  <a:pt x="959392" y="722311"/>
                </a:cubicBezTo>
                <a:cubicBezTo>
                  <a:pt x="1031094" y="873917"/>
                  <a:pt x="1007017" y="1226343"/>
                  <a:pt x="1000667" y="1528762"/>
                </a:cubicBezTo>
                <a:cubicBezTo>
                  <a:pt x="994317" y="1831181"/>
                  <a:pt x="1074221" y="2332831"/>
                  <a:pt x="921292" y="2536825"/>
                </a:cubicBezTo>
                <a:cubicBezTo>
                  <a:pt x="768363" y="2740819"/>
                  <a:pt x="232052" y="2601912"/>
                  <a:pt x="83092" y="2752724"/>
                </a:cubicBezTo>
                <a:cubicBezTo>
                  <a:pt x="-65868" y="2903537"/>
                  <a:pt x="31763" y="3295650"/>
                  <a:pt x="27530" y="3441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Shape 24">
            <a:extLst>
              <a:ext uri="{FF2B5EF4-FFF2-40B4-BE49-F238E27FC236}">
                <a16:creationId xmlns:a16="http://schemas.microsoft.com/office/drawing/2014/main" id="{7CEB5489-F137-4E94-BE07-91D3B4E72FA9}"/>
              </a:ext>
            </a:extLst>
          </p:cNvPr>
          <p:cNvSpPr/>
          <p:nvPr/>
        </p:nvSpPr>
        <p:spPr>
          <a:xfrm flipH="1">
            <a:off x="1337277" y="2424112"/>
            <a:ext cx="971328" cy="2593976"/>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62248"/>
              <a:gd name="connsiteY0" fmla="*/ 0 h 3365500"/>
              <a:gd name="connsiteX1" fmla="*/ 63599 w 762248"/>
              <a:gd name="connsiteY1" fmla="*/ 566737 h 3365500"/>
              <a:gd name="connsiteX2" fmla="*/ 654149 w 762248"/>
              <a:gd name="connsiteY2" fmla="*/ 793750 h 3365500"/>
              <a:gd name="connsiteX3" fmla="*/ 743049 w 762248"/>
              <a:gd name="connsiteY3" fmla="*/ 1476375 h 3365500"/>
              <a:gd name="connsiteX4" fmla="*/ 701774 w 762248"/>
              <a:gd name="connsiteY4" fmla="*/ 2351087 h 3365500"/>
              <a:gd name="connsiteX5" fmla="*/ 154087 w 762248"/>
              <a:gd name="connsiteY5" fmla="*/ 2671763 h 3365500"/>
              <a:gd name="connsiteX6" fmla="*/ 93762 w 762248"/>
              <a:gd name="connsiteY6" fmla="*/ 3365500 h 3365500"/>
              <a:gd name="connsiteX0" fmla="*/ 12799 w 774312"/>
              <a:gd name="connsiteY0" fmla="*/ 0 h 3365500"/>
              <a:gd name="connsiteX1" fmla="*/ 63599 w 774312"/>
              <a:gd name="connsiteY1" fmla="*/ 566737 h 3365500"/>
              <a:gd name="connsiteX2" fmla="*/ 654149 w 774312"/>
              <a:gd name="connsiteY2" fmla="*/ 793750 h 3365500"/>
              <a:gd name="connsiteX3" fmla="*/ 743049 w 774312"/>
              <a:gd name="connsiteY3" fmla="*/ 1476375 h 3365500"/>
              <a:gd name="connsiteX4" fmla="*/ 720824 w 774312"/>
              <a:gd name="connsiteY4" fmla="*/ 2417762 h 3365500"/>
              <a:gd name="connsiteX5" fmla="*/ 154087 w 774312"/>
              <a:gd name="connsiteY5" fmla="*/ 2671763 h 3365500"/>
              <a:gd name="connsiteX6" fmla="*/ 93762 w 774312"/>
              <a:gd name="connsiteY6" fmla="*/ 3365500 h 3365500"/>
              <a:gd name="connsiteX0" fmla="*/ 13424 w 774458"/>
              <a:gd name="connsiteY0" fmla="*/ 0 h 3365500"/>
              <a:gd name="connsiteX1" fmla="*/ 64224 w 774458"/>
              <a:gd name="connsiteY1" fmla="*/ 566737 h 3365500"/>
              <a:gd name="connsiteX2" fmla="*/ 664299 w 774458"/>
              <a:gd name="connsiteY2" fmla="*/ 717550 h 3365500"/>
              <a:gd name="connsiteX3" fmla="*/ 743674 w 774458"/>
              <a:gd name="connsiteY3" fmla="*/ 1476375 h 3365500"/>
              <a:gd name="connsiteX4" fmla="*/ 721449 w 774458"/>
              <a:gd name="connsiteY4" fmla="*/ 2417762 h 3365500"/>
              <a:gd name="connsiteX5" fmla="*/ 154712 w 774458"/>
              <a:gd name="connsiteY5" fmla="*/ 2671763 h 3365500"/>
              <a:gd name="connsiteX6" fmla="*/ 94387 w 774458"/>
              <a:gd name="connsiteY6" fmla="*/ 3365500 h 3365500"/>
              <a:gd name="connsiteX0" fmla="*/ 0 w 761034"/>
              <a:gd name="connsiteY0" fmla="*/ 0 h 3365500"/>
              <a:gd name="connsiteX1" fmla="*/ 155575 w 761034"/>
              <a:gd name="connsiteY1" fmla="*/ 547687 h 3365500"/>
              <a:gd name="connsiteX2" fmla="*/ 650875 w 761034"/>
              <a:gd name="connsiteY2" fmla="*/ 717550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761034"/>
              <a:gd name="connsiteY0" fmla="*/ 0 h 3365500"/>
              <a:gd name="connsiteX1" fmla="*/ 155575 w 761034"/>
              <a:gd name="connsiteY1" fmla="*/ 547687 h 3365500"/>
              <a:gd name="connsiteX2" fmla="*/ 650875 w 761034"/>
              <a:gd name="connsiteY2" fmla="*/ 674688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942009"/>
              <a:gd name="connsiteY0" fmla="*/ 0 h 2994025"/>
              <a:gd name="connsiteX1" fmla="*/ 336550 w 942009"/>
              <a:gd name="connsiteY1" fmla="*/ 176212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61059"/>
              <a:gd name="connsiteY0" fmla="*/ 0 h 3017838"/>
              <a:gd name="connsiteX1" fmla="*/ 346075 w 961059"/>
              <a:gd name="connsiteY1" fmla="*/ 185737 h 3017838"/>
              <a:gd name="connsiteX2" fmla="*/ 850900 w 961059"/>
              <a:gd name="connsiteY2" fmla="*/ 327026 h 3017838"/>
              <a:gd name="connsiteX3" fmla="*/ 930275 w 961059"/>
              <a:gd name="connsiteY3" fmla="*/ 1128713 h 3017838"/>
              <a:gd name="connsiteX4" fmla="*/ 908050 w 961059"/>
              <a:gd name="connsiteY4" fmla="*/ 2070100 h 3017838"/>
              <a:gd name="connsiteX5" fmla="*/ 341313 w 961059"/>
              <a:gd name="connsiteY5" fmla="*/ 2324101 h 3017838"/>
              <a:gd name="connsiteX6" fmla="*/ 280988 w 961059"/>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9762"/>
              <a:gd name="connsiteY0" fmla="*/ 0 h 3017838"/>
              <a:gd name="connsiteX1" fmla="*/ 346075 w 969762"/>
              <a:gd name="connsiteY1" fmla="*/ 185737 h 3017838"/>
              <a:gd name="connsiteX2" fmla="*/ 860425 w 969762"/>
              <a:gd name="connsiteY2" fmla="*/ 327026 h 3017838"/>
              <a:gd name="connsiteX3" fmla="*/ 949325 w 969762"/>
              <a:gd name="connsiteY3" fmla="*/ 1128713 h 3017838"/>
              <a:gd name="connsiteX4" fmla="*/ 908050 w 969762"/>
              <a:gd name="connsiteY4" fmla="*/ 2070100 h 3017838"/>
              <a:gd name="connsiteX5" fmla="*/ 341313 w 969762"/>
              <a:gd name="connsiteY5" fmla="*/ 2324101 h 3017838"/>
              <a:gd name="connsiteX6" fmla="*/ 280988 w 969762"/>
              <a:gd name="connsiteY6" fmla="*/ 3017838 h 3017838"/>
              <a:gd name="connsiteX0" fmla="*/ 0 w 969762"/>
              <a:gd name="connsiteY0" fmla="*/ 0 h 2527301"/>
              <a:gd name="connsiteX1" fmla="*/ 346075 w 969762"/>
              <a:gd name="connsiteY1" fmla="*/ 185737 h 2527301"/>
              <a:gd name="connsiteX2" fmla="*/ 860425 w 969762"/>
              <a:gd name="connsiteY2" fmla="*/ 327026 h 2527301"/>
              <a:gd name="connsiteX3" fmla="*/ 949325 w 969762"/>
              <a:gd name="connsiteY3" fmla="*/ 1128713 h 2527301"/>
              <a:gd name="connsiteX4" fmla="*/ 908050 w 969762"/>
              <a:gd name="connsiteY4" fmla="*/ 2070100 h 2527301"/>
              <a:gd name="connsiteX5" fmla="*/ 341313 w 969762"/>
              <a:gd name="connsiteY5" fmla="*/ 2324101 h 2527301"/>
              <a:gd name="connsiteX6" fmla="*/ 9526 w 969762"/>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93976"/>
              <a:gd name="connsiteX1" fmla="*/ 346075 w 971328"/>
              <a:gd name="connsiteY1" fmla="*/ 185737 h 2593976"/>
              <a:gd name="connsiteX2" fmla="*/ 860425 w 971328"/>
              <a:gd name="connsiteY2" fmla="*/ 327026 h 2593976"/>
              <a:gd name="connsiteX3" fmla="*/ 949325 w 971328"/>
              <a:gd name="connsiteY3" fmla="*/ 1128713 h 2593976"/>
              <a:gd name="connsiteX4" fmla="*/ 908050 w 971328"/>
              <a:gd name="connsiteY4" fmla="*/ 2070100 h 2593976"/>
              <a:gd name="connsiteX5" fmla="*/ 317501 w 971328"/>
              <a:gd name="connsiteY5" fmla="*/ 2328863 h 2593976"/>
              <a:gd name="connsiteX6" fmla="*/ 14288 w 971328"/>
              <a:gd name="connsiteY6" fmla="*/ 2593976 h 25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1328" h="2593976">
                <a:moveTo>
                  <a:pt x="0" y="0"/>
                </a:moveTo>
                <a:cubicBezTo>
                  <a:pt x="5291" y="240241"/>
                  <a:pt x="164571" y="140758"/>
                  <a:pt x="346075" y="185737"/>
                </a:cubicBezTo>
                <a:cubicBezTo>
                  <a:pt x="527579" y="230716"/>
                  <a:pt x="759883" y="169863"/>
                  <a:pt x="860425" y="327026"/>
                </a:cubicBezTo>
                <a:cubicBezTo>
                  <a:pt x="960967" y="484189"/>
                  <a:pt x="941387" y="838201"/>
                  <a:pt x="949325" y="1128713"/>
                </a:cubicBezTo>
                <a:cubicBezTo>
                  <a:pt x="957263" y="1419225"/>
                  <a:pt x="1013354" y="1870075"/>
                  <a:pt x="908050" y="2070100"/>
                </a:cubicBezTo>
                <a:cubicBezTo>
                  <a:pt x="802746" y="2270125"/>
                  <a:pt x="466461" y="2241550"/>
                  <a:pt x="317501" y="2328863"/>
                </a:cubicBezTo>
                <a:cubicBezTo>
                  <a:pt x="168541" y="2416176"/>
                  <a:pt x="8996" y="2466976"/>
                  <a:pt x="14288" y="25939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Shape 19">
            <a:extLst>
              <a:ext uri="{FF2B5EF4-FFF2-40B4-BE49-F238E27FC236}">
                <a16:creationId xmlns:a16="http://schemas.microsoft.com/office/drawing/2014/main" id="{2F16446C-AF7D-442A-8CD7-24586C0F1563}"/>
              </a:ext>
            </a:extLst>
          </p:cNvPr>
          <p:cNvSpPr/>
          <p:nvPr/>
        </p:nvSpPr>
        <p:spPr>
          <a:xfrm>
            <a:off x="1788794" y="2633028"/>
            <a:ext cx="1398382" cy="1150246"/>
          </a:xfrm>
          <a:custGeom>
            <a:avLst/>
            <a:gdLst>
              <a:gd name="connsiteX0" fmla="*/ 646249 w 1363139"/>
              <a:gd name="connsiteY0" fmla="*/ 0 h 3345180"/>
              <a:gd name="connsiteX1" fmla="*/ 661489 w 1363139"/>
              <a:gd name="connsiteY1" fmla="*/ 541020 h 3345180"/>
              <a:gd name="connsiteX2" fmla="*/ 1248229 w 1363139"/>
              <a:gd name="connsiteY2" fmla="*/ 807720 h 3345180"/>
              <a:gd name="connsiteX3" fmla="*/ 1362529 w 1363139"/>
              <a:gd name="connsiteY3" fmla="*/ 1424940 h 3345180"/>
              <a:gd name="connsiteX4" fmla="*/ 1232989 w 1363139"/>
              <a:gd name="connsiteY4" fmla="*/ 1668780 h 3345180"/>
              <a:gd name="connsiteX5" fmla="*/ 707209 w 1363139"/>
              <a:gd name="connsiteY5" fmla="*/ 906780 h 3345180"/>
              <a:gd name="connsiteX6" fmla="*/ 219529 w 1363139"/>
              <a:gd name="connsiteY6" fmla="*/ 784860 h 3345180"/>
              <a:gd name="connsiteX7" fmla="*/ 44269 w 1363139"/>
              <a:gd name="connsiteY7" fmla="*/ 1059180 h 3345180"/>
              <a:gd name="connsiteX8" fmla="*/ 51889 w 1363139"/>
              <a:gd name="connsiteY8" fmla="*/ 2263140 h 3345180"/>
              <a:gd name="connsiteX9" fmla="*/ 615769 w 1363139"/>
              <a:gd name="connsiteY9" fmla="*/ 2590800 h 3345180"/>
              <a:gd name="connsiteX10" fmla="*/ 669109 w 1363139"/>
              <a:gd name="connsiteY10" fmla="*/ 3345180 h 3345180"/>
              <a:gd name="connsiteX0" fmla="*/ 651037 w 1367927"/>
              <a:gd name="connsiteY0" fmla="*/ 0 h 3345180"/>
              <a:gd name="connsiteX1" fmla="*/ 666277 w 1367927"/>
              <a:gd name="connsiteY1" fmla="*/ 541020 h 3345180"/>
              <a:gd name="connsiteX2" fmla="*/ 1253017 w 1367927"/>
              <a:gd name="connsiteY2" fmla="*/ 807720 h 3345180"/>
              <a:gd name="connsiteX3" fmla="*/ 1367317 w 1367927"/>
              <a:gd name="connsiteY3" fmla="*/ 1424940 h 3345180"/>
              <a:gd name="connsiteX4" fmla="*/ 1237777 w 1367927"/>
              <a:gd name="connsiteY4" fmla="*/ 1668780 h 3345180"/>
              <a:gd name="connsiteX5" fmla="*/ 711997 w 1367927"/>
              <a:gd name="connsiteY5" fmla="*/ 906780 h 3345180"/>
              <a:gd name="connsiteX6" fmla="*/ 224317 w 1367927"/>
              <a:gd name="connsiteY6" fmla="*/ 784860 h 3345180"/>
              <a:gd name="connsiteX7" fmla="*/ 49057 w 1367927"/>
              <a:gd name="connsiteY7" fmla="*/ 1059180 h 3345180"/>
              <a:gd name="connsiteX8" fmla="*/ 56677 w 1367927"/>
              <a:gd name="connsiteY8" fmla="*/ 2263140 h 3345180"/>
              <a:gd name="connsiteX9" fmla="*/ 687232 w 1367927"/>
              <a:gd name="connsiteY9" fmla="*/ 2457450 h 3345180"/>
              <a:gd name="connsiteX10" fmla="*/ 673897 w 1367927"/>
              <a:gd name="connsiteY10" fmla="*/ 3345180 h 3345180"/>
              <a:gd name="connsiteX0" fmla="*/ 652068 w 1368958"/>
              <a:gd name="connsiteY0" fmla="*/ 0 h 3345180"/>
              <a:gd name="connsiteX1" fmla="*/ 667308 w 1368958"/>
              <a:gd name="connsiteY1" fmla="*/ 541020 h 3345180"/>
              <a:gd name="connsiteX2" fmla="*/ 1254048 w 1368958"/>
              <a:gd name="connsiteY2" fmla="*/ 807720 h 3345180"/>
              <a:gd name="connsiteX3" fmla="*/ 1368348 w 1368958"/>
              <a:gd name="connsiteY3" fmla="*/ 1424940 h 3345180"/>
              <a:gd name="connsiteX4" fmla="*/ 1238808 w 1368958"/>
              <a:gd name="connsiteY4" fmla="*/ 1668780 h 3345180"/>
              <a:gd name="connsiteX5" fmla="*/ 713028 w 1368958"/>
              <a:gd name="connsiteY5" fmla="*/ 906780 h 3345180"/>
              <a:gd name="connsiteX6" fmla="*/ 225348 w 1368958"/>
              <a:gd name="connsiteY6" fmla="*/ 784860 h 3345180"/>
              <a:gd name="connsiteX7" fmla="*/ 50088 w 1368958"/>
              <a:gd name="connsiteY7" fmla="*/ 1059180 h 3345180"/>
              <a:gd name="connsiteX8" fmla="*/ 57708 w 1368958"/>
              <a:gd name="connsiteY8" fmla="*/ 2263140 h 3345180"/>
              <a:gd name="connsiteX9" fmla="*/ 702550 w 1368958"/>
              <a:gd name="connsiteY9" fmla="*/ 2424113 h 3345180"/>
              <a:gd name="connsiteX10" fmla="*/ 674928 w 1368958"/>
              <a:gd name="connsiteY10" fmla="*/ 3345180 h 3345180"/>
              <a:gd name="connsiteX0" fmla="*/ 652068 w 1368958"/>
              <a:gd name="connsiteY0" fmla="*/ 0 h 3388043"/>
              <a:gd name="connsiteX1" fmla="*/ 667308 w 1368958"/>
              <a:gd name="connsiteY1" fmla="*/ 541020 h 3388043"/>
              <a:gd name="connsiteX2" fmla="*/ 1254048 w 1368958"/>
              <a:gd name="connsiteY2" fmla="*/ 807720 h 3388043"/>
              <a:gd name="connsiteX3" fmla="*/ 1368348 w 1368958"/>
              <a:gd name="connsiteY3" fmla="*/ 1424940 h 3388043"/>
              <a:gd name="connsiteX4" fmla="*/ 1238808 w 1368958"/>
              <a:gd name="connsiteY4" fmla="*/ 1668780 h 3388043"/>
              <a:gd name="connsiteX5" fmla="*/ 713028 w 1368958"/>
              <a:gd name="connsiteY5" fmla="*/ 906780 h 3388043"/>
              <a:gd name="connsiteX6" fmla="*/ 225348 w 1368958"/>
              <a:gd name="connsiteY6" fmla="*/ 784860 h 3388043"/>
              <a:gd name="connsiteX7" fmla="*/ 50088 w 1368958"/>
              <a:gd name="connsiteY7" fmla="*/ 1059180 h 3388043"/>
              <a:gd name="connsiteX8" fmla="*/ 57708 w 1368958"/>
              <a:gd name="connsiteY8" fmla="*/ 2263140 h 3388043"/>
              <a:gd name="connsiteX9" fmla="*/ 702550 w 1368958"/>
              <a:gd name="connsiteY9" fmla="*/ 2424113 h 3388043"/>
              <a:gd name="connsiteX10" fmla="*/ 698741 w 1368958"/>
              <a:gd name="connsiteY10" fmla="*/ 3388043 h 3388043"/>
              <a:gd name="connsiteX0" fmla="*/ 652068 w 1401841"/>
              <a:gd name="connsiteY0" fmla="*/ 0 h 3388043"/>
              <a:gd name="connsiteX1" fmla="*/ 667308 w 1401841"/>
              <a:gd name="connsiteY1" fmla="*/ 541020 h 3388043"/>
              <a:gd name="connsiteX2" fmla="*/ 1254048 w 1401841"/>
              <a:gd name="connsiteY2" fmla="*/ 807720 h 3388043"/>
              <a:gd name="connsiteX3" fmla="*/ 1401686 w 1401841"/>
              <a:gd name="connsiteY3" fmla="*/ 1424940 h 3388043"/>
              <a:gd name="connsiteX4" fmla="*/ 1238808 w 1401841"/>
              <a:gd name="connsiteY4" fmla="*/ 1668780 h 3388043"/>
              <a:gd name="connsiteX5" fmla="*/ 713028 w 1401841"/>
              <a:gd name="connsiteY5" fmla="*/ 906780 h 3388043"/>
              <a:gd name="connsiteX6" fmla="*/ 225348 w 1401841"/>
              <a:gd name="connsiteY6" fmla="*/ 784860 h 3388043"/>
              <a:gd name="connsiteX7" fmla="*/ 50088 w 1401841"/>
              <a:gd name="connsiteY7" fmla="*/ 1059180 h 3388043"/>
              <a:gd name="connsiteX8" fmla="*/ 57708 w 1401841"/>
              <a:gd name="connsiteY8" fmla="*/ 2263140 h 3388043"/>
              <a:gd name="connsiteX9" fmla="*/ 702550 w 1401841"/>
              <a:gd name="connsiteY9" fmla="*/ 2424113 h 3388043"/>
              <a:gd name="connsiteX10" fmla="*/ 698741 w 1401841"/>
              <a:gd name="connsiteY10" fmla="*/ 3388043 h 3388043"/>
              <a:gd name="connsiteX0" fmla="*/ 652068 w 1409241"/>
              <a:gd name="connsiteY0" fmla="*/ 0 h 3388043"/>
              <a:gd name="connsiteX1" fmla="*/ 667308 w 1409241"/>
              <a:gd name="connsiteY1" fmla="*/ 541020 h 3388043"/>
              <a:gd name="connsiteX2" fmla="*/ 1306436 w 1409241"/>
              <a:gd name="connsiteY2" fmla="*/ 807720 h 3388043"/>
              <a:gd name="connsiteX3" fmla="*/ 1401686 w 1409241"/>
              <a:gd name="connsiteY3" fmla="*/ 1424940 h 3388043"/>
              <a:gd name="connsiteX4" fmla="*/ 1238808 w 1409241"/>
              <a:gd name="connsiteY4" fmla="*/ 1668780 h 3388043"/>
              <a:gd name="connsiteX5" fmla="*/ 713028 w 1409241"/>
              <a:gd name="connsiteY5" fmla="*/ 906780 h 3388043"/>
              <a:gd name="connsiteX6" fmla="*/ 225348 w 1409241"/>
              <a:gd name="connsiteY6" fmla="*/ 784860 h 3388043"/>
              <a:gd name="connsiteX7" fmla="*/ 50088 w 1409241"/>
              <a:gd name="connsiteY7" fmla="*/ 1059180 h 3388043"/>
              <a:gd name="connsiteX8" fmla="*/ 57708 w 1409241"/>
              <a:gd name="connsiteY8" fmla="*/ 2263140 h 3388043"/>
              <a:gd name="connsiteX9" fmla="*/ 702550 w 1409241"/>
              <a:gd name="connsiteY9" fmla="*/ 2424113 h 3388043"/>
              <a:gd name="connsiteX10" fmla="*/ 698741 w 1409241"/>
              <a:gd name="connsiteY10" fmla="*/ 3388043 h 3388043"/>
              <a:gd name="connsiteX0" fmla="*/ 652068 w 1408768"/>
              <a:gd name="connsiteY0" fmla="*/ 0 h 3388043"/>
              <a:gd name="connsiteX1" fmla="*/ 681595 w 1408768"/>
              <a:gd name="connsiteY1" fmla="*/ 588645 h 3388043"/>
              <a:gd name="connsiteX2" fmla="*/ 1306436 w 1408768"/>
              <a:gd name="connsiteY2" fmla="*/ 807720 h 3388043"/>
              <a:gd name="connsiteX3" fmla="*/ 1401686 w 1408768"/>
              <a:gd name="connsiteY3" fmla="*/ 1424940 h 3388043"/>
              <a:gd name="connsiteX4" fmla="*/ 1238808 w 1408768"/>
              <a:gd name="connsiteY4" fmla="*/ 1668780 h 3388043"/>
              <a:gd name="connsiteX5" fmla="*/ 713028 w 1408768"/>
              <a:gd name="connsiteY5" fmla="*/ 906780 h 3388043"/>
              <a:gd name="connsiteX6" fmla="*/ 225348 w 1408768"/>
              <a:gd name="connsiteY6" fmla="*/ 784860 h 3388043"/>
              <a:gd name="connsiteX7" fmla="*/ 50088 w 1408768"/>
              <a:gd name="connsiteY7" fmla="*/ 1059180 h 3388043"/>
              <a:gd name="connsiteX8" fmla="*/ 57708 w 1408768"/>
              <a:gd name="connsiteY8" fmla="*/ 2263140 h 3388043"/>
              <a:gd name="connsiteX9" fmla="*/ 702550 w 1408768"/>
              <a:gd name="connsiteY9" fmla="*/ 2424113 h 3388043"/>
              <a:gd name="connsiteX10" fmla="*/ 698741 w 1408768"/>
              <a:gd name="connsiteY10" fmla="*/ 3388043 h 3388043"/>
              <a:gd name="connsiteX0" fmla="*/ 652068 w 1415668"/>
              <a:gd name="connsiteY0" fmla="*/ 0 h 3388043"/>
              <a:gd name="connsiteX1" fmla="*/ 681595 w 1415668"/>
              <a:gd name="connsiteY1" fmla="*/ 588645 h 3388043"/>
              <a:gd name="connsiteX2" fmla="*/ 1325486 w 1415668"/>
              <a:gd name="connsiteY2" fmla="*/ 807720 h 3388043"/>
              <a:gd name="connsiteX3" fmla="*/ 1401686 w 1415668"/>
              <a:gd name="connsiteY3" fmla="*/ 1424940 h 3388043"/>
              <a:gd name="connsiteX4" fmla="*/ 1238808 w 1415668"/>
              <a:gd name="connsiteY4" fmla="*/ 1668780 h 3388043"/>
              <a:gd name="connsiteX5" fmla="*/ 713028 w 1415668"/>
              <a:gd name="connsiteY5" fmla="*/ 906780 h 3388043"/>
              <a:gd name="connsiteX6" fmla="*/ 225348 w 1415668"/>
              <a:gd name="connsiteY6" fmla="*/ 784860 h 3388043"/>
              <a:gd name="connsiteX7" fmla="*/ 50088 w 1415668"/>
              <a:gd name="connsiteY7" fmla="*/ 1059180 h 3388043"/>
              <a:gd name="connsiteX8" fmla="*/ 57708 w 1415668"/>
              <a:gd name="connsiteY8" fmla="*/ 2263140 h 3388043"/>
              <a:gd name="connsiteX9" fmla="*/ 702550 w 1415668"/>
              <a:gd name="connsiteY9" fmla="*/ 2424113 h 3388043"/>
              <a:gd name="connsiteX10" fmla="*/ 698741 w 1415668"/>
              <a:gd name="connsiteY10" fmla="*/ 3388043 h 3388043"/>
              <a:gd name="connsiteX0" fmla="*/ 652068 w 1429864"/>
              <a:gd name="connsiteY0" fmla="*/ 0 h 3388043"/>
              <a:gd name="connsiteX1" fmla="*/ 681595 w 1429864"/>
              <a:gd name="connsiteY1" fmla="*/ 588645 h 3388043"/>
              <a:gd name="connsiteX2" fmla="*/ 1325486 w 1429864"/>
              <a:gd name="connsiteY2" fmla="*/ 807720 h 3388043"/>
              <a:gd name="connsiteX3" fmla="*/ 1420736 w 1429864"/>
              <a:gd name="connsiteY3" fmla="*/ 1424940 h 3388043"/>
              <a:gd name="connsiteX4" fmla="*/ 1238808 w 1429864"/>
              <a:gd name="connsiteY4" fmla="*/ 1668780 h 3388043"/>
              <a:gd name="connsiteX5" fmla="*/ 713028 w 1429864"/>
              <a:gd name="connsiteY5" fmla="*/ 906780 h 3388043"/>
              <a:gd name="connsiteX6" fmla="*/ 225348 w 1429864"/>
              <a:gd name="connsiteY6" fmla="*/ 784860 h 3388043"/>
              <a:gd name="connsiteX7" fmla="*/ 50088 w 1429864"/>
              <a:gd name="connsiteY7" fmla="*/ 1059180 h 3388043"/>
              <a:gd name="connsiteX8" fmla="*/ 57708 w 1429864"/>
              <a:gd name="connsiteY8" fmla="*/ 2263140 h 3388043"/>
              <a:gd name="connsiteX9" fmla="*/ 702550 w 1429864"/>
              <a:gd name="connsiteY9" fmla="*/ 2424113 h 3388043"/>
              <a:gd name="connsiteX10" fmla="*/ 698741 w 1429864"/>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713028 w 1430920"/>
              <a:gd name="connsiteY5" fmla="*/ 906780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60641 w 1430920"/>
              <a:gd name="connsiteY5" fmla="*/ 10115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46353 w 1430920"/>
              <a:gd name="connsiteY5" fmla="*/ 10496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14544 w 1393396"/>
              <a:gd name="connsiteY0" fmla="*/ 0 h 3388043"/>
              <a:gd name="connsiteX1" fmla="*/ 644071 w 1393396"/>
              <a:gd name="connsiteY1" fmla="*/ 588645 h 3388043"/>
              <a:gd name="connsiteX2" fmla="*/ 1287962 w 1393396"/>
              <a:gd name="connsiteY2" fmla="*/ 807720 h 3388043"/>
              <a:gd name="connsiteX3" fmla="*/ 1383212 w 1393396"/>
              <a:gd name="connsiteY3" fmla="*/ 1424940 h 3388043"/>
              <a:gd name="connsiteX4" fmla="*/ 1186997 w 1393396"/>
              <a:gd name="connsiteY4" fmla="*/ 1678305 h 3388043"/>
              <a:gd name="connsiteX5" fmla="*/ 608829 w 1393396"/>
              <a:gd name="connsiteY5" fmla="*/ 1049655 h 3388043"/>
              <a:gd name="connsiteX6" fmla="*/ 187824 w 1393396"/>
              <a:gd name="connsiteY6" fmla="*/ 784860 h 3388043"/>
              <a:gd name="connsiteX7" fmla="*/ 12564 w 1393396"/>
              <a:gd name="connsiteY7" fmla="*/ 1059180 h 3388043"/>
              <a:gd name="connsiteX8" fmla="*/ 86859 w 1393396"/>
              <a:gd name="connsiteY8" fmla="*/ 2267903 h 3388043"/>
              <a:gd name="connsiteX9" fmla="*/ 665026 w 1393396"/>
              <a:gd name="connsiteY9" fmla="*/ 2424113 h 3388043"/>
              <a:gd name="connsiteX10" fmla="*/ 661217 w 1393396"/>
              <a:gd name="connsiteY10" fmla="*/ 3388043 h 3388043"/>
              <a:gd name="connsiteX0" fmla="*/ 598662 w 1377514"/>
              <a:gd name="connsiteY0" fmla="*/ 0 h 3388043"/>
              <a:gd name="connsiteX1" fmla="*/ 628189 w 1377514"/>
              <a:gd name="connsiteY1" fmla="*/ 588645 h 3388043"/>
              <a:gd name="connsiteX2" fmla="*/ 1272080 w 1377514"/>
              <a:gd name="connsiteY2" fmla="*/ 807720 h 3388043"/>
              <a:gd name="connsiteX3" fmla="*/ 1367330 w 1377514"/>
              <a:gd name="connsiteY3" fmla="*/ 1424940 h 3388043"/>
              <a:gd name="connsiteX4" fmla="*/ 1171115 w 1377514"/>
              <a:gd name="connsiteY4" fmla="*/ 1678305 h 3388043"/>
              <a:gd name="connsiteX5" fmla="*/ 592947 w 1377514"/>
              <a:gd name="connsiteY5" fmla="*/ 1049655 h 3388043"/>
              <a:gd name="connsiteX6" fmla="*/ 171942 w 1377514"/>
              <a:gd name="connsiteY6" fmla="*/ 784860 h 3388043"/>
              <a:gd name="connsiteX7" fmla="*/ 20494 w 1377514"/>
              <a:gd name="connsiteY7" fmla="*/ 1054417 h 3388043"/>
              <a:gd name="connsiteX8" fmla="*/ 70977 w 1377514"/>
              <a:gd name="connsiteY8" fmla="*/ 2267903 h 3388043"/>
              <a:gd name="connsiteX9" fmla="*/ 649144 w 1377514"/>
              <a:gd name="connsiteY9" fmla="*/ 2424113 h 3388043"/>
              <a:gd name="connsiteX10" fmla="*/ 645335 w 1377514"/>
              <a:gd name="connsiteY10" fmla="*/ 3388043 h 3388043"/>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2865756"/>
              <a:gd name="connsiteX1" fmla="*/ 628189 w 1377514"/>
              <a:gd name="connsiteY1" fmla="*/ 588645 h 2865756"/>
              <a:gd name="connsiteX2" fmla="*/ 1272080 w 1377514"/>
              <a:gd name="connsiteY2" fmla="*/ 807720 h 2865756"/>
              <a:gd name="connsiteX3" fmla="*/ 1367330 w 1377514"/>
              <a:gd name="connsiteY3" fmla="*/ 1424940 h 2865756"/>
              <a:gd name="connsiteX4" fmla="*/ 1171115 w 1377514"/>
              <a:gd name="connsiteY4" fmla="*/ 1678305 h 2865756"/>
              <a:gd name="connsiteX5" fmla="*/ 592947 w 1377514"/>
              <a:gd name="connsiteY5" fmla="*/ 1049655 h 2865756"/>
              <a:gd name="connsiteX6" fmla="*/ 171942 w 1377514"/>
              <a:gd name="connsiteY6" fmla="*/ 784860 h 2865756"/>
              <a:gd name="connsiteX7" fmla="*/ 20494 w 1377514"/>
              <a:gd name="connsiteY7" fmla="*/ 1054417 h 2865756"/>
              <a:gd name="connsiteX8" fmla="*/ 70977 w 1377514"/>
              <a:gd name="connsiteY8" fmla="*/ 2267903 h 2865756"/>
              <a:gd name="connsiteX9" fmla="*/ 649144 w 1377514"/>
              <a:gd name="connsiteY9" fmla="*/ 2424113 h 2865756"/>
              <a:gd name="connsiteX10" fmla="*/ 445309 w 1377514"/>
              <a:gd name="connsiteY10" fmla="*/ 2865756 h 2865756"/>
              <a:gd name="connsiteX0" fmla="*/ 588605 w 1367457"/>
              <a:gd name="connsiteY0" fmla="*/ 0 h 2865756"/>
              <a:gd name="connsiteX1" fmla="*/ 618132 w 1367457"/>
              <a:gd name="connsiteY1" fmla="*/ 588645 h 2865756"/>
              <a:gd name="connsiteX2" fmla="*/ 1262023 w 1367457"/>
              <a:gd name="connsiteY2" fmla="*/ 807720 h 2865756"/>
              <a:gd name="connsiteX3" fmla="*/ 1357273 w 1367457"/>
              <a:gd name="connsiteY3" fmla="*/ 1424940 h 2865756"/>
              <a:gd name="connsiteX4" fmla="*/ 1161058 w 1367457"/>
              <a:gd name="connsiteY4" fmla="*/ 1678305 h 2865756"/>
              <a:gd name="connsiteX5" fmla="*/ 582890 w 1367457"/>
              <a:gd name="connsiteY5" fmla="*/ 1049655 h 2865756"/>
              <a:gd name="connsiteX6" fmla="*/ 161885 w 1367457"/>
              <a:gd name="connsiteY6" fmla="*/ 784860 h 2865756"/>
              <a:gd name="connsiteX7" fmla="*/ 10437 w 1367457"/>
              <a:gd name="connsiteY7" fmla="*/ 1054417 h 2865756"/>
              <a:gd name="connsiteX8" fmla="*/ 60920 w 1367457"/>
              <a:gd name="connsiteY8" fmla="*/ 2267903 h 2865756"/>
              <a:gd name="connsiteX9" fmla="*/ 442237 w 1367457"/>
              <a:gd name="connsiteY9" fmla="*/ 2455863 h 2865756"/>
              <a:gd name="connsiteX10" fmla="*/ 435252 w 1367457"/>
              <a:gd name="connsiteY10" fmla="*/ 2865756 h 2865756"/>
              <a:gd name="connsiteX0" fmla="*/ 493355 w 1367457"/>
              <a:gd name="connsiteY0" fmla="*/ 0 h 2573656"/>
              <a:gd name="connsiteX1" fmla="*/ 618132 w 1367457"/>
              <a:gd name="connsiteY1" fmla="*/ 296545 h 2573656"/>
              <a:gd name="connsiteX2" fmla="*/ 1262023 w 1367457"/>
              <a:gd name="connsiteY2" fmla="*/ 515620 h 2573656"/>
              <a:gd name="connsiteX3" fmla="*/ 1357273 w 1367457"/>
              <a:gd name="connsiteY3" fmla="*/ 1132840 h 2573656"/>
              <a:gd name="connsiteX4" fmla="*/ 1161058 w 1367457"/>
              <a:gd name="connsiteY4" fmla="*/ 1386205 h 2573656"/>
              <a:gd name="connsiteX5" fmla="*/ 582890 w 1367457"/>
              <a:gd name="connsiteY5" fmla="*/ 757555 h 2573656"/>
              <a:gd name="connsiteX6" fmla="*/ 161885 w 1367457"/>
              <a:gd name="connsiteY6" fmla="*/ 492760 h 2573656"/>
              <a:gd name="connsiteX7" fmla="*/ 10437 w 1367457"/>
              <a:gd name="connsiteY7" fmla="*/ 762317 h 2573656"/>
              <a:gd name="connsiteX8" fmla="*/ 60920 w 1367457"/>
              <a:gd name="connsiteY8" fmla="*/ 1975803 h 2573656"/>
              <a:gd name="connsiteX9" fmla="*/ 442237 w 1367457"/>
              <a:gd name="connsiteY9" fmla="*/ 2163763 h 2573656"/>
              <a:gd name="connsiteX10" fmla="*/ 435252 w 1367457"/>
              <a:gd name="connsiteY10" fmla="*/ 2573656 h 2573656"/>
              <a:gd name="connsiteX0" fmla="*/ 492127 w 1366229"/>
              <a:gd name="connsiteY0" fmla="*/ 0 h 2573656"/>
              <a:gd name="connsiteX1" fmla="*/ 616904 w 1366229"/>
              <a:gd name="connsiteY1" fmla="*/ 296545 h 2573656"/>
              <a:gd name="connsiteX2" fmla="*/ 1260795 w 1366229"/>
              <a:gd name="connsiteY2" fmla="*/ 515620 h 2573656"/>
              <a:gd name="connsiteX3" fmla="*/ 1356045 w 1366229"/>
              <a:gd name="connsiteY3" fmla="*/ 1132840 h 2573656"/>
              <a:gd name="connsiteX4" fmla="*/ 1159830 w 1366229"/>
              <a:gd name="connsiteY4" fmla="*/ 1386205 h 2573656"/>
              <a:gd name="connsiteX5" fmla="*/ 581662 w 1366229"/>
              <a:gd name="connsiteY5" fmla="*/ 757555 h 2573656"/>
              <a:gd name="connsiteX6" fmla="*/ 160657 w 1366229"/>
              <a:gd name="connsiteY6" fmla="*/ 492760 h 2573656"/>
              <a:gd name="connsiteX7" fmla="*/ 9209 w 1366229"/>
              <a:gd name="connsiteY7" fmla="*/ 762317 h 2573656"/>
              <a:gd name="connsiteX8" fmla="*/ 59692 w 1366229"/>
              <a:gd name="connsiteY8" fmla="*/ 1975803 h 2573656"/>
              <a:gd name="connsiteX9" fmla="*/ 409259 w 1366229"/>
              <a:gd name="connsiteY9" fmla="*/ 2239963 h 2573656"/>
              <a:gd name="connsiteX10" fmla="*/ 434024 w 1366229"/>
              <a:gd name="connsiteY10" fmla="*/ 2573656 h 2573656"/>
              <a:gd name="connsiteX0" fmla="*/ 492127 w 1359144"/>
              <a:gd name="connsiteY0" fmla="*/ 0 h 2573656"/>
              <a:gd name="connsiteX1" fmla="*/ 1010604 w 1359144"/>
              <a:gd name="connsiteY1" fmla="*/ 315595 h 2573656"/>
              <a:gd name="connsiteX2" fmla="*/ 1260795 w 1359144"/>
              <a:gd name="connsiteY2" fmla="*/ 515620 h 2573656"/>
              <a:gd name="connsiteX3" fmla="*/ 1356045 w 1359144"/>
              <a:gd name="connsiteY3" fmla="*/ 1132840 h 2573656"/>
              <a:gd name="connsiteX4" fmla="*/ 1159830 w 1359144"/>
              <a:gd name="connsiteY4" fmla="*/ 1386205 h 2573656"/>
              <a:gd name="connsiteX5" fmla="*/ 581662 w 1359144"/>
              <a:gd name="connsiteY5" fmla="*/ 757555 h 2573656"/>
              <a:gd name="connsiteX6" fmla="*/ 160657 w 1359144"/>
              <a:gd name="connsiteY6" fmla="*/ 492760 h 2573656"/>
              <a:gd name="connsiteX7" fmla="*/ 9209 w 1359144"/>
              <a:gd name="connsiteY7" fmla="*/ 762317 h 2573656"/>
              <a:gd name="connsiteX8" fmla="*/ 59692 w 1359144"/>
              <a:gd name="connsiteY8" fmla="*/ 1975803 h 2573656"/>
              <a:gd name="connsiteX9" fmla="*/ 409259 w 1359144"/>
              <a:gd name="connsiteY9" fmla="*/ 2239963 h 2573656"/>
              <a:gd name="connsiteX10" fmla="*/ 434024 w 1359144"/>
              <a:gd name="connsiteY10" fmla="*/ 2573656 h 2573656"/>
              <a:gd name="connsiteX0" fmla="*/ 1006477 w 1359144"/>
              <a:gd name="connsiteY0" fmla="*/ 0 h 2338706"/>
              <a:gd name="connsiteX1" fmla="*/ 1010604 w 1359144"/>
              <a:gd name="connsiteY1" fmla="*/ 80645 h 2338706"/>
              <a:gd name="connsiteX2" fmla="*/ 1260795 w 1359144"/>
              <a:gd name="connsiteY2" fmla="*/ 280670 h 2338706"/>
              <a:gd name="connsiteX3" fmla="*/ 1356045 w 1359144"/>
              <a:gd name="connsiteY3" fmla="*/ 897890 h 2338706"/>
              <a:gd name="connsiteX4" fmla="*/ 1159830 w 1359144"/>
              <a:gd name="connsiteY4" fmla="*/ 1151255 h 2338706"/>
              <a:gd name="connsiteX5" fmla="*/ 581662 w 1359144"/>
              <a:gd name="connsiteY5" fmla="*/ 522605 h 2338706"/>
              <a:gd name="connsiteX6" fmla="*/ 160657 w 1359144"/>
              <a:gd name="connsiteY6" fmla="*/ 257810 h 2338706"/>
              <a:gd name="connsiteX7" fmla="*/ 9209 w 1359144"/>
              <a:gd name="connsiteY7" fmla="*/ 527367 h 2338706"/>
              <a:gd name="connsiteX8" fmla="*/ 59692 w 1359144"/>
              <a:gd name="connsiteY8" fmla="*/ 1740853 h 2338706"/>
              <a:gd name="connsiteX9" fmla="*/ 409259 w 1359144"/>
              <a:gd name="connsiteY9" fmla="*/ 2005013 h 2338706"/>
              <a:gd name="connsiteX10" fmla="*/ 434024 w 1359144"/>
              <a:gd name="connsiteY10" fmla="*/ 2338706 h 2338706"/>
              <a:gd name="connsiteX0" fmla="*/ 1006477 w 1358565"/>
              <a:gd name="connsiteY0" fmla="*/ 0 h 2338706"/>
              <a:gd name="connsiteX1" fmla="*/ 1112204 w 1358565"/>
              <a:gd name="connsiteY1" fmla="*/ 99695 h 2338706"/>
              <a:gd name="connsiteX2" fmla="*/ 1260795 w 1358565"/>
              <a:gd name="connsiteY2" fmla="*/ 280670 h 2338706"/>
              <a:gd name="connsiteX3" fmla="*/ 1356045 w 1358565"/>
              <a:gd name="connsiteY3" fmla="*/ 897890 h 2338706"/>
              <a:gd name="connsiteX4" fmla="*/ 1159830 w 1358565"/>
              <a:gd name="connsiteY4" fmla="*/ 1151255 h 2338706"/>
              <a:gd name="connsiteX5" fmla="*/ 581662 w 1358565"/>
              <a:gd name="connsiteY5" fmla="*/ 522605 h 2338706"/>
              <a:gd name="connsiteX6" fmla="*/ 160657 w 1358565"/>
              <a:gd name="connsiteY6" fmla="*/ 257810 h 2338706"/>
              <a:gd name="connsiteX7" fmla="*/ 9209 w 1358565"/>
              <a:gd name="connsiteY7" fmla="*/ 527367 h 2338706"/>
              <a:gd name="connsiteX8" fmla="*/ 59692 w 1358565"/>
              <a:gd name="connsiteY8" fmla="*/ 1740853 h 2338706"/>
              <a:gd name="connsiteX9" fmla="*/ 409259 w 1358565"/>
              <a:gd name="connsiteY9" fmla="*/ 2005013 h 2338706"/>
              <a:gd name="connsiteX10" fmla="*/ 434024 w 1358565"/>
              <a:gd name="connsiteY10" fmla="*/ 2338706 h 2338706"/>
              <a:gd name="connsiteX0" fmla="*/ 1006477 w 1358296"/>
              <a:gd name="connsiteY0" fmla="*/ 0 h 2338706"/>
              <a:gd name="connsiteX1" fmla="*/ 1175704 w 1358296"/>
              <a:gd name="connsiteY1" fmla="*/ 201295 h 2338706"/>
              <a:gd name="connsiteX2" fmla="*/ 1260795 w 1358296"/>
              <a:gd name="connsiteY2" fmla="*/ 280670 h 2338706"/>
              <a:gd name="connsiteX3" fmla="*/ 1356045 w 1358296"/>
              <a:gd name="connsiteY3" fmla="*/ 897890 h 2338706"/>
              <a:gd name="connsiteX4" fmla="*/ 1159830 w 1358296"/>
              <a:gd name="connsiteY4" fmla="*/ 1151255 h 2338706"/>
              <a:gd name="connsiteX5" fmla="*/ 581662 w 1358296"/>
              <a:gd name="connsiteY5" fmla="*/ 522605 h 2338706"/>
              <a:gd name="connsiteX6" fmla="*/ 160657 w 1358296"/>
              <a:gd name="connsiteY6" fmla="*/ 257810 h 2338706"/>
              <a:gd name="connsiteX7" fmla="*/ 9209 w 1358296"/>
              <a:gd name="connsiteY7" fmla="*/ 527367 h 2338706"/>
              <a:gd name="connsiteX8" fmla="*/ 59692 w 1358296"/>
              <a:gd name="connsiteY8" fmla="*/ 1740853 h 2338706"/>
              <a:gd name="connsiteX9" fmla="*/ 409259 w 1358296"/>
              <a:gd name="connsiteY9" fmla="*/ 2005013 h 2338706"/>
              <a:gd name="connsiteX10" fmla="*/ 434024 w 1358296"/>
              <a:gd name="connsiteY10" fmla="*/ 2338706 h 2338706"/>
              <a:gd name="connsiteX0" fmla="*/ 1006477 w 1359173"/>
              <a:gd name="connsiteY0" fmla="*/ 0 h 2338706"/>
              <a:gd name="connsiteX1" fmla="*/ 1260795 w 1359173"/>
              <a:gd name="connsiteY1" fmla="*/ 280670 h 2338706"/>
              <a:gd name="connsiteX2" fmla="*/ 1356045 w 1359173"/>
              <a:gd name="connsiteY2" fmla="*/ 897890 h 2338706"/>
              <a:gd name="connsiteX3" fmla="*/ 1159830 w 1359173"/>
              <a:gd name="connsiteY3" fmla="*/ 1151255 h 2338706"/>
              <a:gd name="connsiteX4" fmla="*/ 581662 w 1359173"/>
              <a:gd name="connsiteY4" fmla="*/ 522605 h 2338706"/>
              <a:gd name="connsiteX5" fmla="*/ 160657 w 1359173"/>
              <a:gd name="connsiteY5" fmla="*/ 257810 h 2338706"/>
              <a:gd name="connsiteX6" fmla="*/ 9209 w 1359173"/>
              <a:gd name="connsiteY6" fmla="*/ 527367 h 2338706"/>
              <a:gd name="connsiteX7" fmla="*/ 59692 w 1359173"/>
              <a:gd name="connsiteY7" fmla="*/ 1740853 h 2338706"/>
              <a:gd name="connsiteX8" fmla="*/ 409259 w 1359173"/>
              <a:gd name="connsiteY8" fmla="*/ 2005013 h 2338706"/>
              <a:gd name="connsiteX9" fmla="*/ 434024 w 1359173"/>
              <a:gd name="connsiteY9" fmla="*/ 2338706 h 2338706"/>
              <a:gd name="connsiteX0" fmla="*/ 1007422 w 1360118"/>
              <a:gd name="connsiteY0" fmla="*/ 0 h 2338706"/>
              <a:gd name="connsiteX1" fmla="*/ 1261740 w 1360118"/>
              <a:gd name="connsiteY1" fmla="*/ 280670 h 2338706"/>
              <a:gd name="connsiteX2" fmla="*/ 1356990 w 1360118"/>
              <a:gd name="connsiteY2" fmla="*/ 897890 h 2338706"/>
              <a:gd name="connsiteX3" fmla="*/ 1160775 w 1360118"/>
              <a:gd name="connsiteY3" fmla="*/ 1151255 h 2338706"/>
              <a:gd name="connsiteX4" fmla="*/ 582607 w 1360118"/>
              <a:gd name="connsiteY4" fmla="*/ 522605 h 2338706"/>
              <a:gd name="connsiteX5" fmla="*/ 161602 w 1360118"/>
              <a:gd name="connsiteY5" fmla="*/ 257810 h 2338706"/>
              <a:gd name="connsiteX6" fmla="*/ 10154 w 1360118"/>
              <a:gd name="connsiteY6" fmla="*/ 527367 h 2338706"/>
              <a:gd name="connsiteX7" fmla="*/ 60637 w 1360118"/>
              <a:gd name="connsiteY7" fmla="*/ 1740853 h 2338706"/>
              <a:gd name="connsiteX8" fmla="*/ 434969 w 1360118"/>
              <a:gd name="connsiteY8" fmla="*/ 2338706 h 2338706"/>
              <a:gd name="connsiteX0" fmla="*/ 1007422 w 1360118"/>
              <a:gd name="connsiteY0" fmla="*/ 0 h 1740853"/>
              <a:gd name="connsiteX1" fmla="*/ 1261740 w 1360118"/>
              <a:gd name="connsiteY1" fmla="*/ 280670 h 1740853"/>
              <a:gd name="connsiteX2" fmla="*/ 1356990 w 1360118"/>
              <a:gd name="connsiteY2" fmla="*/ 897890 h 1740853"/>
              <a:gd name="connsiteX3" fmla="*/ 1160775 w 1360118"/>
              <a:gd name="connsiteY3" fmla="*/ 1151255 h 1740853"/>
              <a:gd name="connsiteX4" fmla="*/ 582607 w 1360118"/>
              <a:gd name="connsiteY4" fmla="*/ 522605 h 1740853"/>
              <a:gd name="connsiteX5" fmla="*/ 161602 w 1360118"/>
              <a:gd name="connsiteY5" fmla="*/ 257810 h 1740853"/>
              <a:gd name="connsiteX6" fmla="*/ 10154 w 1360118"/>
              <a:gd name="connsiteY6" fmla="*/ 527367 h 1740853"/>
              <a:gd name="connsiteX7" fmla="*/ 60637 w 1360118"/>
              <a:gd name="connsiteY7" fmla="*/ 1740853 h 1740853"/>
              <a:gd name="connsiteX0" fmla="*/ 997268 w 1349964"/>
              <a:gd name="connsiteY0" fmla="*/ 0 h 1164534"/>
              <a:gd name="connsiteX1" fmla="*/ 1251586 w 1349964"/>
              <a:gd name="connsiteY1" fmla="*/ 280670 h 1164534"/>
              <a:gd name="connsiteX2" fmla="*/ 1346836 w 1349964"/>
              <a:gd name="connsiteY2" fmla="*/ 897890 h 1164534"/>
              <a:gd name="connsiteX3" fmla="*/ 1150621 w 1349964"/>
              <a:gd name="connsiteY3" fmla="*/ 1151255 h 1164534"/>
              <a:gd name="connsiteX4" fmla="*/ 572453 w 1349964"/>
              <a:gd name="connsiteY4" fmla="*/ 522605 h 1164534"/>
              <a:gd name="connsiteX5" fmla="*/ 151448 w 1349964"/>
              <a:gd name="connsiteY5" fmla="*/ 257810 h 1164534"/>
              <a:gd name="connsiteX6" fmla="*/ 0 w 1349964"/>
              <a:gd name="connsiteY6" fmla="*/ 527367 h 1164534"/>
              <a:gd name="connsiteX0" fmla="*/ 845820 w 1198516"/>
              <a:gd name="connsiteY0" fmla="*/ 0 h 1164534"/>
              <a:gd name="connsiteX1" fmla="*/ 1100138 w 1198516"/>
              <a:gd name="connsiteY1" fmla="*/ 280670 h 1164534"/>
              <a:gd name="connsiteX2" fmla="*/ 1195388 w 1198516"/>
              <a:gd name="connsiteY2" fmla="*/ 897890 h 1164534"/>
              <a:gd name="connsiteX3" fmla="*/ 999173 w 1198516"/>
              <a:gd name="connsiteY3" fmla="*/ 1151255 h 1164534"/>
              <a:gd name="connsiteX4" fmla="*/ 421005 w 1198516"/>
              <a:gd name="connsiteY4" fmla="*/ 522605 h 1164534"/>
              <a:gd name="connsiteX5" fmla="*/ 0 w 1198516"/>
              <a:gd name="connsiteY5" fmla="*/ 257810 h 1164534"/>
              <a:gd name="connsiteX0" fmla="*/ 1045845 w 1398541"/>
              <a:gd name="connsiteY0" fmla="*/ 0 h 1164534"/>
              <a:gd name="connsiteX1" fmla="*/ 1300163 w 1398541"/>
              <a:gd name="connsiteY1" fmla="*/ 280670 h 1164534"/>
              <a:gd name="connsiteX2" fmla="*/ 1395413 w 1398541"/>
              <a:gd name="connsiteY2" fmla="*/ 897890 h 1164534"/>
              <a:gd name="connsiteX3" fmla="*/ 1199198 w 1398541"/>
              <a:gd name="connsiteY3" fmla="*/ 1151255 h 1164534"/>
              <a:gd name="connsiteX4" fmla="*/ 621030 w 1398541"/>
              <a:gd name="connsiteY4" fmla="*/ 522605 h 1164534"/>
              <a:gd name="connsiteX5" fmla="*/ 0 w 1398541"/>
              <a:gd name="connsiteY5" fmla="*/ 232410 h 1164534"/>
              <a:gd name="connsiteX0" fmla="*/ 1069657 w 1398382"/>
              <a:gd name="connsiteY0" fmla="*/ 0 h 1150246"/>
              <a:gd name="connsiteX1" fmla="*/ 1300163 w 1398382"/>
              <a:gd name="connsiteY1" fmla="*/ 266382 h 1150246"/>
              <a:gd name="connsiteX2" fmla="*/ 1395413 w 1398382"/>
              <a:gd name="connsiteY2" fmla="*/ 883602 h 1150246"/>
              <a:gd name="connsiteX3" fmla="*/ 1199198 w 1398382"/>
              <a:gd name="connsiteY3" fmla="*/ 1136967 h 1150246"/>
              <a:gd name="connsiteX4" fmla="*/ 621030 w 1398382"/>
              <a:gd name="connsiteY4" fmla="*/ 508317 h 1150246"/>
              <a:gd name="connsiteX5" fmla="*/ 0 w 1398382"/>
              <a:gd name="connsiteY5" fmla="*/ 218122 h 115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382" h="1150246">
                <a:moveTo>
                  <a:pt x="1069657" y="0"/>
                </a:moveTo>
                <a:cubicBezTo>
                  <a:pt x="1122640" y="58473"/>
                  <a:pt x="1245870" y="119115"/>
                  <a:pt x="1300163" y="266382"/>
                </a:cubicBezTo>
                <a:cubicBezTo>
                  <a:pt x="1354456" y="413649"/>
                  <a:pt x="1412240" y="738505"/>
                  <a:pt x="1395413" y="883602"/>
                </a:cubicBezTo>
                <a:cubicBezTo>
                  <a:pt x="1378586" y="1028699"/>
                  <a:pt x="1328262" y="1199515"/>
                  <a:pt x="1199198" y="1136967"/>
                </a:cubicBezTo>
                <a:cubicBezTo>
                  <a:pt x="1070134" y="1074419"/>
                  <a:pt x="820896" y="661458"/>
                  <a:pt x="621030" y="508317"/>
                </a:cubicBezTo>
                <a:cubicBezTo>
                  <a:pt x="421164" y="355176"/>
                  <a:pt x="95409" y="217328"/>
                  <a:pt x="0" y="21812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Shape 20">
            <a:extLst>
              <a:ext uri="{FF2B5EF4-FFF2-40B4-BE49-F238E27FC236}">
                <a16:creationId xmlns:a16="http://schemas.microsoft.com/office/drawing/2014/main" id="{B8B06EFA-6F28-4330-833F-77FA60BF69A4}"/>
              </a:ext>
            </a:extLst>
          </p:cNvPr>
          <p:cNvSpPr/>
          <p:nvPr/>
        </p:nvSpPr>
        <p:spPr>
          <a:xfrm>
            <a:off x="1712747" y="2636045"/>
            <a:ext cx="1394613" cy="2331244"/>
          </a:xfrm>
          <a:custGeom>
            <a:avLst/>
            <a:gdLst>
              <a:gd name="connsiteX0" fmla="*/ 630868 w 1419855"/>
              <a:gd name="connsiteY0" fmla="*/ 0 h 3327400"/>
              <a:gd name="connsiteX1" fmla="*/ 611818 w 1419855"/>
              <a:gd name="connsiteY1" fmla="*/ 628650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419855"/>
              <a:gd name="connsiteY0" fmla="*/ 0 h 3327400"/>
              <a:gd name="connsiteX1" fmla="*/ 664205 w 1419855"/>
              <a:gd name="connsiteY1" fmla="*/ 642937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50018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664205 w 1397743"/>
              <a:gd name="connsiteY9" fmla="*/ 2516187 h 3327400"/>
              <a:gd name="connsiteX10" fmla="*/ 599118 w 1397743"/>
              <a:gd name="connsiteY10" fmla="*/ 3327400 h 3327400"/>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664205 w 1397743"/>
              <a:gd name="connsiteY9" fmla="*/ 25161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80055 w 1397743"/>
              <a:gd name="connsiteY9" fmla="*/ 25669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35605 w 1397743"/>
              <a:gd name="connsiteY9" fmla="*/ 2573337 h 2890837"/>
              <a:gd name="connsiteX10" fmla="*/ 562605 w 1397743"/>
              <a:gd name="connsiteY10" fmla="*/ 2890837 h 2890837"/>
              <a:gd name="connsiteX0" fmla="*/ 618168 w 1397743"/>
              <a:gd name="connsiteY0" fmla="*/ 0 h 2547937"/>
              <a:gd name="connsiteX1" fmla="*/ 664205 w 1397743"/>
              <a:gd name="connsiteY1" fmla="*/ 30003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618168 w 1397743"/>
              <a:gd name="connsiteY0" fmla="*/ 0 h 2547937"/>
              <a:gd name="connsiteX1" fmla="*/ 740405 w 1397743"/>
              <a:gd name="connsiteY1" fmla="*/ 30638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740405 w 1397743"/>
              <a:gd name="connsiteY0" fmla="*/ 0 h 2241550"/>
              <a:gd name="connsiteX1" fmla="*/ 1113468 w 1397743"/>
              <a:gd name="connsiteY1" fmla="*/ 169863 h 2241550"/>
              <a:gd name="connsiteX2" fmla="*/ 1380168 w 1397743"/>
              <a:gd name="connsiteY2" fmla="*/ 392113 h 2241550"/>
              <a:gd name="connsiteX3" fmla="*/ 1281743 w 1397743"/>
              <a:gd name="connsiteY3" fmla="*/ 793750 h 2241550"/>
              <a:gd name="connsiteX4" fmla="*/ 554668 w 1397743"/>
              <a:gd name="connsiteY4" fmla="*/ 150813 h 2241550"/>
              <a:gd name="connsiteX5" fmla="*/ 72068 w 1397743"/>
              <a:gd name="connsiteY5" fmla="*/ 163513 h 2241550"/>
              <a:gd name="connsiteX6" fmla="*/ 8568 w 1397743"/>
              <a:gd name="connsiteY6" fmla="*/ 1160463 h 2241550"/>
              <a:gd name="connsiteX7" fmla="*/ 135568 w 1397743"/>
              <a:gd name="connsiteY7" fmla="*/ 1770063 h 2241550"/>
              <a:gd name="connsiteX8" fmla="*/ 435605 w 1397743"/>
              <a:gd name="connsiteY8" fmla="*/ 1924050 h 2241550"/>
              <a:gd name="connsiteX9" fmla="*/ 562605 w 1397743"/>
              <a:gd name="connsiteY9" fmla="*/ 2241550 h 2241550"/>
              <a:gd name="connsiteX0" fmla="*/ 1108705 w 1397743"/>
              <a:gd name="connsiteY0" fmla="*/ 0 h 2362200"/>
              <a:gd name="connsiteX1" fmla="*/ 1113468 w 1397743"/>
              <a:gd name="connsiteY1" fmla="*/ 290513 h 2362200"/>
              <a:gd name="connsiteX2" fmla="*/ 1380168 w 1397743"/>
              <a:gd name="connsiteY2" fmla="*/ 512763 h 2362200"/>
              <a:gd name="connsiteX3" fmla="*/ 1281743 w 1397743"/>
              <a:gd name="connsiteY3" fmla="*/ 914400 h 2362200"/>
              <a:gd name="connsiteX4" fmla="*/ 554668 w 1397743"/>
              <a:gd name="connsiteY4" fmla="*/ 271463 h 2362200"/>
              <a:gd name="connsiteX5" fmla="*/ 72068 w 1397743"/>
              <a:gd name="connsiteY5" fmla="*/ 284163 h 2362200"/>
              <a:gd name="connsiteX6" fmla="*/ 8568 w 1397743"/>
              <a:gd name="connsiteY6" fmla="*/ 1281113 h 2362200"/>
              <a:gd name="connsiteX7" fmla="*/ 135568 w 1397743"/>
              <a:gd name="connsiteY7" fmla="*/ 1890713 h 2362200"/>
              <a:gd name="connsiteX8" fmla="*/ 435605 w 1397743"/>
              <a:gd name="connsiteY8" fmla="*/ 2044700 h 2362200"/>
              <a:gd name="connsiteX9" fmla="*/ 562605 w 1397743"/>
              <a:gd name="connsiteY9" fmla="*/ 2362200 h 2362200"/>
              <a:gd name="connsiteX0" fmla="*/ 1108705 w 1398096"/>
              <a:gd name="connsiteY0" fmla="*/ 0 h 2362200"/>
              <a:gd name="connsiteX1" fmla="*/ 1380168 w 1398096"/>
              <a:gd name="connsiteY1" fmla="*/ 512763 h 2362200"/>
              <a:gd name="connsiteX2" fmla="*/ 1281743 w 1398096"/>
              <a:gd name="connsiteY2" fmla="*/ 914400 h 2362200"/>
              <a:gd name="connsiteX3" fmla="*/ 554668 w 1398096"/>
              <a:gd name="connsiteY3" fmla="*/ 271463 h 2362200"/>
              <a:gd name="connsiteX4" fmla="*/ 72068 w 1398096"/>
              <a:gd name="connsiteY4" fmla="*/ 284163 h 2362200"/>
              <a:gd name="connsiteX5" fmla="*/ 8568 w 1398096"/>
              <a:gd name="connsiteY5" fmla="*/ 1281113 h 2362200"/>
              <a:gd name="connsiteX6" fmla="*/ 135568 w 1398096"/>
              <a:gd name="connsiteY6" fmla="*/ 1890713 h 2362200"/>
              <a:gd name="connsiteX7" fmla="*/ 435605 w 1398096"/>
              <a:gd name="connsiteY7" fmla="*/ 2044700 h 2362200"/>
              <a:gd name="connsiteX8" fmla="*/ 562605 w 1398096"/>
              <a:gd name="connsiteY8" fmla="*/ 2362200 h 2362200"/>
              <a:gd name="connsiteX0" fmla="*/ 1109113 w 1398127"/>
              <a:gd name="connsiteY0" fmla="*/ 0 h 2362200"/>
              <a:gd name="connsiteX1" fmla="*/ 1380576 w 1398127"/>
              <a:gd name="connsiteY1" fmla="*/ 512763 h 2362200"/>
              <a:gd name="connsiteX2" fmla="*/ 1282151 w 1398127"/>
              <a:gd name="connsiteY2" fmla="*/ 914400 h 2362200"/>
              <a:gd name="connsiteX3" fmla="*/ 564601 w 1398127"/>
              <a:gd name="connsiteY3" fmla="*/ 309563 h 2362200"/>
              <a:gd name="connsiteX4" fmla="*/ 72476 w 1398127"/>
              <a:gd name="connsiteY4" fmla="*/ 284163 h 2362200"/>
              <a:gd name="connsiteX5" fmla="*/ 8976 w 1398127"/>
              <a:gd name="connsiteY5" fmla="*/ 1281113 h 2362200"/>
              <a:gd name="connsiteX6" fmla="*/ 135976 w 1398127"/>
              <a:gd name="connsiteY6" fmla="*/ 1890713 h 2362200"/>
              <a:gd name="connsiteX7" fmla="*/ 436013 w 1398127"/>
              <a:gd name="connsiteY7" fmla="*/ 2044700 h 2362200"/>
              <a:gd name="connsiteX8" fmla="*/ 563013 w 1398127"/>
              <a:gd name="connsiteY8" fmla="*/ 2362200 h 2362200"/>
              <a:gd name="connsiteX0" fmla="*/ 1106847 w 1395861"/>
              <a:gd name="connsiteY0" fmla="*/ 0 h 2362200"/>
              <a:gd name="connsiteX1" fmla="*/ 1378310 w 1395861"/>
              <a:gd name="connsiteY1" fmla="*/ 512763 h 2362200"/>
              <a:gd name="connsiteX2" fmla="*/ 1279885 w 1395861"/>
              <a:gd name="connsiteY2" fmla="*/ 914400 h 2362200"/>
              <a:gd name="connsiteX3" fmla="*/ 562335 w 1395861"/>
              <a:gd name="connsiteY3" fmla="*/ 309563 h 2362200"/>
              <a:gd name="connsiteX4" fmla="*/ 70210 w 1395861"/>
              <a:gd name="connsiteY4" fmla="*/ 284163 h 2362200"/>
              <a:gd name="connsiteX5" fmla="*/ 6710 w 1395861"/>
              <a:gd name="connsiteY5" fmla="*/ 1281113 h 2362200"/>
              <a:gd name="connsiteX6" fmla="*/ 102754 w 1395861"/>
              <a:gd name="connsiteY6" fmla="*/ 1890713 h 2362200"/>
              <a:gd name="connsiteX7" fmla="*/ 433747 w 1395861"/>
              <a:gd name="connsiteY7" fmla="*/ 2044700 h 2362200"/>
              <a:gd name="connsiteX8" fmla="*/ 560747 w 1395861"/>
              <a:gd name="connsiteY8" fmla="*/ 2362200 h 2362200"/>
              <a:gd name="connsiteX0" fmla="*/ 1106847 w 1395861"/>
              <a:gd name="connsiteY0" fmla="*/ 0 h 2362200"/>
              <a:gd name="connsiteX1" fmla="*/ 1378310 w 1395861"/>
              <a:gd name="connsiteY1" fmla="*/ 512763 h 2362200"/>
              <a:gd name="connsiteX2" fmla="*/ 1279885 w 1395861"/>
              <a:gd name="connsiteY2" fmla="*/ 914400 h 2362200"/>
              <a:gd name="connsiteX3" fmla="*/ 562335 w 1395861"/>
              <a:gd name="connsiteY3" fmla="*/ 309563 h 2362200"/>
              <a:gd name="connsiteX4" fmla="*/ 70210 w 1395861"/>
              <a:gd name="connsiteY4" fmla="*/ 284163 h 2362200"/>
              <a:gd name="connsiteX5" fmla="*/ 6710 w 1395861"/>
              <a:gd name="connsiteY5" fmla="*/ 1281113 h 2362200"/>
              <a:gd name="connsiteX6" fmla="*/ 102754 w 1395861"/>
              <a:gd name="connsiteY6" fmla="*/ 1890713 h 2362200"/>
              <a:gd name="connsiteX7" fmla="*/ 433747 w 1395861"/>
              <a:gd name="connsiteY7" fmla="*/ 2044700 h 2362200"/>
              <a:gd name="connsiteX8" fmla="*/ 560747 w 139586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37237 w 1399351"/>
              <a:gd name="connsiteY7" fmla="*/ 2044700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87243 w 1399351"/>
              <a:gd name="connsiteY7" fmla="*/ 2004219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87243 w 1399351"/>
              <a:gd name="connsiteY7" fmla="*/ 2004219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77718 w 1399351"/>
              <a:gd name="connsiteY7" fmla="*/ 1944688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77718 w 1399351"/>
              <a:gd name="connsiteY7" fmla="*/ 1944688 h 2362200"/>
              <a:gd name="connsiteX8" fmla="*/ 564237 w 1399351"/>
              <a:gd name="connsiteY8" fmla="*/ 2362200 h 2362200"/>
              <a:gd name="connsiteX0" fmla="*/ 1108067 w 1397081"/>
              <a:gd name="connsiteY0" fmla="*/ 0 h 2362200"/>
              <a:gd name="connsiteX1" fmla="*/ 1379530 w 1397081"/>
              <a:gd name="connsiteY1" fmla="*/ 512763 h 2362200"/>
              <a:gd name="connsiteX2" fmla="*/ 1281105 w 1397081"/>
              <a:gd name="connsiteY2" fmla="*/ 914400 h 2362200"/>
              <a:gd name="connsiteX3" fmla="*/ 563555 w 1397081"/>
              <a:gd name="connsiteY3" fmla="*/ 309563 h 2362200"/>
              <a:gd name="connsiteX4" fmla="*/ 71430 w 1397081"/>
              <a:gd name="connsiteY4" fmla="*/ 284163 h 2362200"/>
              <a:gd name="connsiteX5" fmla="*/ 7930 w 1397081"/>
              <a:gd name="connsiteY5" fmla="*/ 1281113 h 2362200"/>
              <a:gd name="connsiteX6" fmla="*/ 120643 w 1397081"/>
              <a:gd name="connsiteY6" fmla="*/ 1812131 h 2362200"/>
              <a:gd name="connsiteX7" fmla="*/ 475448 w 1397081"/>
              <a:gd name="connsiteY7" fmla="*/ 1944688 h 2362200"/>
              <a:gd name="connsiteX8" fmla="*/ 561967 w 1397081"/>
              <a:gd name="connsiteY8" fmla="*/ 2362200 h 2362200"/>
              <a:gd name="connsiteX0" fmla="*/ 1108067 w 1397081"/>
              <a:gd name="connsiteY0" fmla="*/ 0 h 2362200"/>
              <a:gd name="connsiteX1" fmla="*/ 1379530 w 1397081"/>
              <a:gd name="connsiteY1" fmla="*/ 512763 h 2362200"/>
              <a:gd name="connsiteX2" fmla="*/ 1281105 w 1397081"/>
              <a:gd name="connsiteY2" fmla="*/ 914400 h 2362200"/>
              <a:gd name="connsiteX3" fmla="*/ 563555 w 1397081"/>
              <a:gd name="connsiteY3" fmla="*/ 309563 h 2362200"/>
              <a:gd name="connsiteX4" fmla="*/ 71430 w 1397081"/>
              <a:gd name="connsiteY4" fmla="*/ 284163 h 2362200"/>
              <a:gd name="connsiteX5" fmla="*/ 7930 w 1397081"/>
              <a:gd name="connsiteY5" fmla="*/ 1281113 h 2362200"/>
              <a:gd name="connsiteX6" fmla="*/ 120643 w 1397081"/>
              <a:gd name="connsiteY6" fmla="*/ 1812131 h 2362200"/>
              <a:gd name="connsiteX7" fmla="*/ 475448 w 1397081"/>
              <a:gd name="connsiteY7" fmla="*/ 1944688 h 2362200"/>
              <a:gd name="connsiteX8" fmla="*/ 561967 w 1397081"/>
              <a:gd name="connsiteY8" fmla="*/ 2362200 h 2362200"/>
              <a:gd name="connsiteX0" fmla="*/ 1108241 w 1397255"/>
              <a:gd name="connsiteY0" fmla="*/ 0 h 2362200"/>
              <a:gd name="connsiteX1" fmla="*/ 1379704 w 1397255"/>
              <a:gd name="connsiteY1" fmla="*/ 512763 h 2362200"/>
              <a:gd name="connsiteX2" fmla="*/ 1281279 w 1397255"/>
              <a:gd name="connsiteY2" fmla="*/ 914400 h 2362200"/>
              <a:gd name="connsiteX3" fmla="*/ 563729 w 1397255"/>
              <a:gd name="connsiteY3" fmla="*/ 309563 h 2362200"/>
              <a:gd name="connsiteX4" fmla="*/ 71604 w 1397255"/>
              <a:gd name="connsiteY4" fmla="*/ 284163 h 2362200"/>
              <a:gd name="connsiteX5" fmla="*/ 8104 w 1397255"/>
              <a:gd name="connsiteY5" fmla="*/ 1281113 h 2362200"/>
              <a:gd name="connsiteX6" fmla="*/ 123198 w 1397255"/>
              <a:gd name="connsiteY6" fmla="*/ 1783556 h 2362200"/>
              <a:gd name="connsiteX7" fmla="*/ 475622 w 1397255"/>
              <a:gd name="connsiteY7" fmla="*/ 1944688 h 2362200"/>
              <a:gd name="connsiteX8" fmla="*/ 562141 w 1397255"/>
              <a:gd name="connsiteY8" fmla="*/ 2362200 h 2362200"/>
              <a:gd name="connsiteX0" fmla="*/ 1143960 w 1394613"/>
              <a:gd name="connsiteY0" fmla="*/ 0 h 2331244"/>
              <a:gd name="connsiteX1" fmla="*/ 1379704 w 1394613"/>
              <a:gd name="connsiteY1" fmla="*/ 481807 h 2331244"/>
              <a:gd name="connsiteX2" fmla="*/ 1281279 w 1394613"/>
              <a:gd name="connsiteY2" fmla="*/ 883444 h 2331244"/>
              <a:gd name="connsiteX3" fmla="*/ 563729 w 1394613"/>
              <a:gd name="connsiteY3" fmla="*/ 278607 h 2331244"/>
              <a:gd name="connsiteX4" fmla="*/ 71604 w 1394613"/>
              <a:gd name="connsiteY4" fmla="*/ 253207 h 2331244"/>
              <a:gd name="connsiteX5" fmla="*/ 8104 w 1394613"/>
              <a:gd name="connsiteY5" fmla="*/ 1250157 h 2331244"/>
              <a:gd name="connsiteX6" fmla="*/ 123198 w 1394613"/>
              <a:gd name="connsiteY6" fmla="*/ 1752600 h 2331244"/>
              <a:gd name="connsiteX7" fmla="*/ 475622 w 1394613"/>
              <a:gd name="connsiteY7" fmla="*/ 1913732 h 2331244"/>
              <a:gd name="connsiteX8" fmla="*/ 562141 w 1394613"/>
              <a:gd name="connsiteY8" fmla="*/ 2331244 h 23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4613" h="2331244">
                <a:moveTo>
                  <a:pt x="1143960" y="0"/>
                </a:moveTo>
                <a:cubicBezTo>
                  <a:pt x="1200515" y="106826"/>
                  <a:pt x="1356818" y="334566"/>
                  <a:pt x="1379704" y="481807"/>
                </a:cubicBezTo>
                <a:cubicBezTo>
                  <a:pt x="1402591" y="629048"/>
                  <a:pt x="1417275" y="917311"/>
                  <a:pt x="1281279" y="883444"/>
                </a:cubicBezTo>
                <a:cubicBezTo>
                  <a:pt x="1145283" y="849577"/>
                  <a:pt x="765342" y="383647"/>
                  <a:pt x="563729" y="278607"/>
                </a:cubicBezTo>
                <a:cubicBezTo>
                  <a:pt x="362116" y="173567"/>
                  <a:pt x="164208" y="91282"/>
                  <a:pt x="71604" y="253207"/>
                </a:cubicBezTo>
                <a:cubicBezTo>
                  <a:pt x="-21000" y="415132"/>
                  <a:pt x="-495" y="1000258"/>
                  <a:pt x="8104" y="1250157"/>
                </a:cubicBezTo>
                <a:cubicBezTo>
                  <a:pt x="16703" y="1500056"/>
                  <a:pt x="45278" y="1642004"/>
                  <a:pt x="123198" y="1752600"/>
                </a:cubicBezTo>
                <a:cubicBezTo>
                  <a:pt x="201118" y="1863196"/>
                  <a:pt x="402465" y="1817291"/>
                  <a:pt x="475622" y="1913732"/>
                </a:cubicBezTo>
                <a:cubicBezTo>
                  <a:pt x="548779" y="2010173"/>
                  <a:pt x="555526" y="2184399"/>
                  <a:pt x="562141" y="23312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Shape 21">
            <a:extLst>
              <a:ext uri="{FF2B5EF4-FFF2-40B4-BE49-F238E27FC236}">
                <a16:creationId xmlns:a16="http://schemas.microsoft.com/office/drawing/2014/main" id="{9B74D256-0E7B-4E22-AFD6-181852082D10}"/>
              </a:ext>
            </a:extLst>
          </p:cNvPr>
          <p:cNvSpPr/>
          <p:nvPr/>
        </p:nvSpPr>
        <p:spPr>
          <a:xfrm>
            <a:off x="1775777" y="2640490"/>
            <a:ext cx="1147485" cy="608084"/>
          </a:xfrm>
          <a:custGeom>
            <a:avLst/>
            <a:gdLst>
              <a:gd name="connsiteX0" fmla="*/ 681552 w 1537619"/>
              <a:gd name="connsiteY0" fmla="*/ 0 h 3329340"/>
              <a:gd name="connsiteX1" fmla="*/ 681552 w 1537619"/>
              <a:gd name="connsiteY1" fmla="*/ 601980 h 3329340"/>
              <a:gd name="connsiteX2" fmla="*/ 1428312 w 1537619"/>
              <a:gd name="connsiteY2" fmla="*/ 1036320 h 3329340"/>
              <a:gd name="connsiteX3" fmla="*/ 1443552 w 1537619"/>
              <a:gd name="connsiteY3" fmla="*/ 1211580 h 3329340"/>
              <a:gd name="connsiteX4" fmla="*/ 574872 w 1537619"/>
              <a:gd name="connsiteY4" fmla="*/ 617220 h 3329340"/>
              <a:gd name="connsiteX5" fmla="*/ 41472 w 1537619"/>
              <a:gd name="connsiteY5" fmla="*/ 815340 h 3329340"/>
              <a:gd name="connsiteX6" fmla="*/ 102432 w 1537619"/>
              <a:gd name="connsiteY6" fmla="*/ 2354580 h 3329340"/>
              <a:gd name="connsiteX7" fmla="*/ 635832 w 1537619"/>
              <a:gd name="connsiteY7" fmla="*/ 2545080 h 3329340"/>
              <a:gd name="connsiteX8" fmla="*/ 696792 w 1537619"/>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10128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75400 w 1499157"/>
              <a:gd name="connsiteY0" fmla="*/ 0 h 3329340"/>
              <a:gd name="connsiteX1" fmla="*/ 713499 w 1499157"/>
              <a:gd name="connsiteY1" fmla="*/ 621030 h 3329340"/>
              <a:gd name="connsiteX2" fmla="*/ 1393584 w 1499157"/>
              <a:gd name="connsiteY2" fmla="*/ 1036320 h 3329340"/>
              <a:gd name="connsiteX3" fmla="*/ 1408824 w 1499157"/>
              <a:gd name="connsiteY3" fmla="*/ 1211580 h 3329340"/>
              <a:gd name="connsiteX4" fmla="*/ 540144 w 1499157"/>
              <a:gd name="connsiteY4" fmla="*/ 617220 h 3329340"/>
              <a:gd name="connsiteX5" fmla="*/ 59132 w 1499157"/>
              <a:gd name="connsiteY5" fmla="*/ 929640 h 3329340"/>
              <a:gd name="connsiteX6" fmla="*/ 67704 w 1499157"/>
              <a:gd name="connsiteY6" fmla="*/ 2354580 h 3329340"/>
              <a:gd name="connsiteX7" fmla="*/ 601104 w 1499157"/>
              <a:gd name="connsiteY7" fmla="*/ 2545080 h 3329340"/>
              <a:gd name="connsiteX8" fmla="*/ 662064 w 1499157"/>
              <a:gd name="connsiteY8" fmla="*/ 3314700 h 3329340"/>
              <a:gd name="connsiteX0" fmla="*/ 676576 w 1500333"/>
              <a:gd name="connsiteY0" fmla="*/ 0 h 3330323"/>
              <a:gd name="connsiteX1" fmla="*/ 714675 w 1500333"/>
              <a:gd name="connsiteY1" fmla="*/ 621030 h 3330323"/>
              <a:gd name="connsiteX2" fmla="*/ 1394760 w 1500333"/>
              <a:gd name="connsiteY2" fmla="*/ 1036320 h 3330323"/>
              <a:gd name="connsiteX3" fmla="*/ 1410000 w 1500333"/>
              <a:gd name="connsiteY3" fmla="*/ 1211580 h 3330323"/>
              <a:gd name="connsiteX4" fmla="*/ 541320 w 1500333"/>
              <a:gd name="connsiteY4" fmla="*/ 617220 h 3330323"/>
              <a:gd name="connsiteX5" fmla="*/ 60308 w 1500333"/>
              <a:gd name="connsiteY5" fmla="*/ 929640 h 3330323"/>
              <a:gd name="connsiteX6" fmla="*/ 68880 w 1500333"/>
              <a:gd name="connsiteY6" fmla="*/ 2354580 h 3330323"/>
              <a:gd name="connsiteX7" fmla="*/ 621330 w 1500333"/>
              <a:gd name="connsiteY7" fmla="*/ 2597467 h 3330323"/>
              <a:gd name="connsiteX8" fmla="*/ 663240 w 1500333"/>
              <a:gd name="connsiteY8" fmla="*/ 3314700 h 3330323"/>
              <a:gd name="connsiteX0" fmla="*/ 676576 w 1500333"/>
              <a:gd name="connsiteY0" fmla="*/ 0 h 3349060"/>
              <a:gd name="connsiteX1" fmla="*/ 714675 w 1500333"/>
              <a:gd name="connsiteY1" fmla="*/ 621030 h 3349060"/>
              <a:gd name="connsiteX2" fmla="*/ 1394760 w 1500333"/>
              <a:gd name="connsiteY2" fmla="*/ 1036320 h 3349060"/>
              <a:gd name="connsiteX3" fmla="*/ 1410000 w 1500333"/>
              <a:gd name="connsiteY3" fmla="*/ 1211580 h 3349060"/>
              <a:gd name="connsiteX4" fmla="*/ 541320 w 1500333"/>
              <a:gd name="connsiteY4" fmla="*/ 617220 h 3349060"/>
              <a:gd name="connsiteX5" fmla="*/ 60308 w 1500333"/>
              <a:gd name="connsiteY5" fmla="*/ 929640 h 3349060"/>
              <a:gd name="connsiteX6" fmla="*/ 68880 w 1500333"/>
              <a:gd name="connsiteY6" fmla="*/ 2354580 h 3349060"/>
              <a:gd name="connsiteX7" fmla="*/ 621330 w 1500333"/>
              <a:gd name="connsiteY7" fmla="*/ 2597467 h 3349060"/>
              <a:gd name="connsiteX8" fmla="*/ 663240 w 1500333"/>
              <a:gd name="connsiteY8" fmla="*/ 3333750 h 3349060"/>
              <a:gd name="connsiteX0" fmla="*/ 677168 w 1500925"/>
              <a:gd name="connsiteY0" fmla="*/ 0 h 3349931"/>
              <a:gd name="connsiteX1" fmla="*/ 715267 w 1500925"/>
              <a:gd name="connsiteY1" fmla="*/ 621030 h 3349931"/>
              <a:gd name="connsiteX2" fmla="*/ 1395352 w 1500925"/>
              <a:gd name="connsiteY2" fmla="*/ 1036320 h 3349931"/>
              <a:gd name="connsiteX3" fmla="*/ 1410592 w 1500925"/>
              <a:gd name="connsiteY3" fmla="*/ 1211580 h 3349931"/>
              <a:gd name="connsiteX4" fmla="*/ 541912 w 1500925"/>
              <a:gd name="connsiteY4" fmla="*/ 617220 h 3349931"/>
              <a:gd name="connsiteX5" fmla="*/ 60900 w 1500925"/>
              <a:gd name="connsiteY5" fmla="*/ 929640 h 3349931"/>
              <a:gd name="connsiteX6" fmla="*/ 69472 w 1500925"/>
              <a:gd name="connsiteY6" fmla="*/ 2354580 h 3349931"/>
              <a:gd name="connsiteX7" fmla="*/ 631447 w 1500925"/>
              <a:gd name="connsiteY7" fmla="*/ 2640330 h 3349931"/>
              <a:gd name="connsiteX8" fmla="*/ 663832 w 1500925"/>
              <a:gd name="connsiteY8" fmla="*/ 3333750 h 3349931"/>
              <a:gd name="connsiteX0" fmla="*/ 677168 w 1453422"/>
              <a:gd name="connsiteY0" fmla="*/ 0 h 3349931"/>
              <a:gd name="connsiteX1" fmla="*/ 715267 w 1453422"/>
              <a:gd name="connsiteY1" fmla="*/ 621030 h 3349931"/>
              <a:gd name="connsiteX2" fmla="*/ 1395352 w 1453422"/>
              <a:gd name="connsiteY2" fmla="*/ 1036320 h 3349931"/>
              <a:gd name="connsiteX3" fmla="*/ 1320105 w 1453422"/>
              <a:gd name="connsiteY3" fmla="*/ 1197292 h 3349931"/>
              <a:gd name="connsiteX4" fmla="*/ 541912 w 1453422"/>
              <a:gd name="connsiteY4" fmla="*/ 617220 h 3349931"/>
              <a:gd name="connsiteX5" fmla="*/ 60900 w 1453422"/>
              <a:gd name="connsiteY5" fmla="*/ 929640 h 3349931"/>
              <a:gd name="connsiteX6" fmla="*/ 69472 w 1453422"/>
              <a:gd name="connsiteY6" fmla="*/ 2354580 h 3349931"/>
              <a:gd name="connsiteX7" fmla="*/ 631447 w 1453422"/>
              <a:gd name="connsiteY7" fmla="*/ 2640330 h 3349931"/>
              <a:gd name="connsiteX8" fmla="*/ 663832 w 1453422"/>
              <a:gd name="connsiteY8" fmla="*/ 3333750 h 3349931"/>
              <a:gd name="connsiteX0" fmla="*/ 677168 w 1427806"/>
              <a:gd name="connsiteY0" fmla="*/ 0 h 3349931"/>
              <a:gd name="connsiteX1" fmla="*/ 715267 w 1427806"/>
              <a:gd name="connsiteY1" fmla="*/ 621030 h 3349931"/>
              <a:gd name="connsiteX2" fmla="*/ 1395352 w 1427806"/>
              <a:gd name="connsiteY2" fmla="*/ 1036320 h 3349931"/>
              <a:gd name="connsiteX3" fmla="*/ 1239143 w 1427806"/>
              <a:gd name="connsiteY3" fmla="*/ 1163954 h 3349931"/>
              <a:gd name="connsiteX4" fmla="*/ 541912 w 1427806"/>
              <a:gd name="connsiteY4" fmla="*/ 617220 h 3349931"/>
              <a:gd name="connsiteX5" fmla="*/ 60900 w 1427806"/>
              <a:gd name="connsiteY5" fmla="*/ 929640 h 3349931"/>
              <a:gd name="connsiteX6" fmla="*/ 69472 w 1427806"/>
              <a:gd name="connsiteY6" fmla="*/ 2354580 h 3349931"/>
              <a:gd name="connsiteX7" fmla="*/ 631447 w 1427806"/>
              <a:gd name="connsiteY7" fmla="*/ 2640330 h 3349931"/>
              <a:gd name="connsiteX8" fmla="*/ 663832 w 1427806"/>
              <a:gd name="connsiteY8" fmla="*/ 3333750 h 3349931"/>
              <a:gd name="connsiteX0" fmla="*/ 677168 w 1423609"/>
              <a:gd name="connsiteY0" fmla="*/ 0 h 3349931"/>
              <a:gd name="connsiteX1" fmla="*/ 715267 w 1423609"/>
              <a:gd name="connsiteY1" fmla="*/ 621030 h 3349931"/>
              <a:gd name="connsiteX2" fmla="*/ 1395352 w 1423609"/>
              <a:gd name="connsiteY2" fmla="*/ 1036320 h 3349931"/>
              <a:gd name="connsiteX3" fmla="*/ 1220093 w 1423609"/>
              <a:gd name="connsiteY3" fmla="*/ 1125854 h 3349931"/>
              <a:gd name="connsiteX4" fmla="*/ 541912 w 1423609"/>
              <a:gd name="connsiteY4" fmla="*/ 617220 h 3349931"/>
              <a:gd name="connsiteX5" fmla="*/ 60900 w 1423609"/>
              <a:gd name="connsiteY5" fmla="*/ 929640 h 3349931"/>
              <a:gd name="connsiteX6" fmla="*/ 69472 w 1423609"/>
              <a:gd name="connsiteY6" fmla="*/ 2354580 h 3349931"/>
              <a:gd name="connsiteX7" fmla="*/ 631447 w 1423609"/>
              <a:gd name="connsiteY7" fmla="*/ 2640330 h 3349931"/>
              <a:gd name="connsiteX8" fmla="*/ 663832 w 1423609"/>
              <a:gd name="connsiteY8" fmla="*/ 3333750 h 3349931"/>
              <a:gd name="connsiteX0" fmla="*/ 677168 w 1382712"/>
              <a:gd name="connsiteY0" fmla="*/ 0 h 3349931"/>
              <a:gd name="connsiteX1" fmla="*/ 715267 w 1382712"/>
              <a:gd name="connsiteY1" fmla="*/ 621030 h 3349931"/>
              <a:gd name="connsiteX2" fmla="*/ 1347727 w 1382712"/>
              <a:gd name="connsiteY2" fmla="*/ 1041082 h 3349931"/>
              <a:gd name="connsiteX3" fmla="*/ 1220093 w 1382712"/>
              <a:gd name="connsiteY3" fmla="*/ 1125854 h 3349931"/>
              <a:gd name="connsiteX4" fmla="*/ 541912 w 1382712"/>
              <a:gd name="connsiteY4" fmla="*/ 617220 h 3349931"/>
              <a:gd name="connsiteX5" fmla="*/ 60900 w 1382712"/>
              <a:gd name="connsiteY5" fmla="*/ 929640 h 3349931"/>
              <a:gd name="connsiteX6" fmla="*/ 69472 w 1382712"/>
              <a:gd name="connsiteY6" fmla="*/ 2354580 h 3349931"/>
              <a:gd name="connsiteX7" fmla="*/ 631447 w 1382712"/>
              <a:gd name="connsiteY7" fmla="*/ 2640330 h 3349931"/>
              <a:gd name="connsiteX8" fmla="*/ 663832 w 1382712"/>
              <a:gd name="connsiteY8" fmla="*/ 3333750 h 3349931"/>
              <a:gd name="connsiteX0" fmla="*/ 766068 w 1382712"/>
              <a:gd name="connsiteY0" fmla="*/ 0 h 3000681"/>
              <a:gd name="connsiteX1" fmla="*/ 715267 w 1382712"/>
              <a:gd name="connsiteY1" fmla="*/ 271780 h 3000681"/>
              <a:gd name="connsiteX2" fmla="*/ 1347727 w 1382712"/>
              <a:gd name="connsiteY2" fmla="*/ 691832 h 3000681"/>
              <a:gd name="connsiteX3" fmla="*/ 1220093 w 1382712"/>
              <a:gd name="connsiteY3" fmla="*/ 776604 h 3000681"/>
              <a:gd name="connsiteX4" fmla="*/ 541912 w 1382712"/>
              <a:gd name="connsiteY4" fmla="*/ 267970 h 3000681"/>
              <a:gd name="connsiteX5" fmla="*/ 60900 w 1382712"/>
              <a:gd name="connsiteY5" fmla="*/ 580390 h 3000681"/>
              <a:gd name="connsiteX6" fmla="*/ 69472 w 1382712"/>
              <a:gd name="connsiteY6" fmla="*/ 2005330 h 3000681"/>
              <a:gd name="connsiteX7" fmla="*/ 631447 w 1382712"/>
              <a:gd name="connsiteY7" fmla="*/ 2291080 h 3000681"/>
              <a:gd name="connsiteX8" fmla="*/ 663832 w 1382712"/>
              <a:gd name="connsiteY8" fmla="*/ 2984500 h 3000681"/>
              <a:gd name="connsiteX0" fmla="*/ 766068 w 1373018"/>
              <a:gd name="connsiteY0" fmla="*/ 0 h 3000681"/>
              <a:gd name="connsiteX1" fmla="*/ 848617 w 1373018"/>
              <a:gd name="connsiteY1" fmla="*/ 354330 h 3000681"/>
              <a:gd name="connsiteX2" fmla="*/ 1347727 w 1373018"/>
              <a:gd name="connsiteY2" fmla="*/ 691832 h 3000681"/>
              <a:gd name="connsiteX3" fmla="*/ 1220093 w 1373018"/>
              <a:gd name="connsiteY3" fmla="*/ 776604 h 3000681"/>
              <a:gd name="connsiteX4" fmla="*/ 541912 w 1373018"/>
              <a:gd name="connsiteY4" fmla="*/ 267970 h 3000681"/>
              <a:gd name="connsiteX5" fmla="*/ 60900 w 1373018"/>
              <a:gd name="connsiteY5" fmla="*/ 580390 h 3000681"/>
              <a:gd name="connsiteX6" fmla="*/ 69472 w 1373018"/>
              <a:gd name="connsiteY6" fmla="*/ 2005330 h 3000681"/>
              <a:gd name="connsiteX7" fmla="*/ 631447 w 1373018"/>
              <a:gd name="connsiteY7" fmla="*/ 2291080 h 3000681"/>
              <a:gd name="connsiteX8" fmla="*/ 663832 w 1373018"/>
              <a:gd name="connsiteY8" fmla="*/ 2984500 h 3000681"/>
              <a:gd name="connsiteX0" fmla="*/ 766068 w 1373018"/>
              <a:gd name="connsiteY0" fmla="*/ 0 h 2530906"/>
              <a:gd name="connsiteX1" fmla="*/ 848617 w 1373018"/>
              <a:gd name="connsiteY1" fmla="*/ 354330 h 2530906"/>
              <a:gd name="connsiteX2" fmla="*/ 1347727 w 1373018"/>
              <a:gd name="connsiteY2" fmla="*/ 691832 h 2530906"/>
              <a:gd name="connsiteX3" fmla="*/ 1220093 w 1373018"/>
              <a:gd name="connsiteY3" fmla="*/ 776604 h 2530906"/>
              <a:gd name="connsiteX4" fmla="*/ 541912 w 1373018"/>
              <a:gd name="connsiteY4" fmla="*/ 267970 h 2530906"/>
              <a:gd name="connsiteX5" fmla="*/ 60900 w 1373018"/>
              <a:gd name="connsiteY5" fmla="*/ 580390 h 2530906"/>
              <a:gd name="connsiteX6" fmla="*/ 69472 w 1373018"/>
              <a:gd name="connsiteY6" fmla="*/ 2005330 h 2530906"/>
              <a:gd name="connsiteX7" fmla="*/ 631447 w 1373018"/>
              <a:gd name="connsiteY7" fmla="*/ 2291080 h 2530906"/>
              <a:gd name="connsiteX8" fmla="*/ 714632 w 1373018"/>
              <a:gd name="connsiteY8" fmla="*/ 2495550 h 2530906"/>
              <a:gd name="connsiteX0" fmla="*/ 766068 w 1358992"/>
              <a:gd name="connsiteY0" fmla="*/ 0 h 2530906"/>
              <a:gd name="connsiteX1" fmla="*/ 1286767 w 1358992"/>
              <a:gd name="connsiteY1" fmla="*/ 220980 h 2530906"/>
              <a:gd name="connsiteX2" fmla="*/ 1347727 w 1358992"/>
              <a:gd name="connsiteY2" fmla="*/ 691832 h 2530906"/>
              <a:gd name="connsiteX3" fmla="*/ 1220093 w 1358992"/>
              <a:gd name="connsiteY3" fmla="*/ 776604 h 2530906"/>
              <a:gd name="connsiteX4" fmla="*/ 541912 w 1358992"/>
              <a:gd name="connsiteY4" fmla="*/ 267970 h 2530906"/>
              <a:gd name="connsiteX5" fmla="*/ 60900 w 1358992"/>
              <a:gd name="connsiteY5" fmla="*/ 580390 h 2530906"/>
              <a:gd name="connsiteX6" fmla="*/ 69472 w 1358992"/>
              <a:gd name="connsiteY6" fmla="*/ 2005330 h 2530906"/>
              <a:gd name="connsiteX7" fmla="*/ 631447 w 1358992"/>
              <a:gd name="connsiteY7" fmla="*/ 2291080 h 2530906"/>
              <a:gd name="connsiteX8" fmla="*/ 714632 w 1358992"/>
              <a:gd name="connsiteY8" fmla="*/ 2495550 h 2530906"/>
              <a:gd name="connsiteX0" fmla="*/ 1286767 w 1358992"/>
              <a:gd name="connsiteY0" fmla="*/ 0 h 2309926"/>
              <a:gd name="connsiteX1" fmla="*/ 1347727 w 1358992"/>
              <a:gd name="connsiteY1" fmla="*/ 470852 h 2309926"/>
              <a:gd name="connsiteX2" fmla="*/ 1220093 w 1358992"/>
              <a:gd name="connsiteY2" fmla="*/ 555624 h 2309926"/>
              <a:gd name="connsiteX3" fmla="*/ 541912 w 1358992"/>
              <a:gd name="connsiteY3" fmla="*/ 46990 h 2309926"/>
              <a:gd name="connsiteX4" fmla="*/ 60900 w 1358992"/>
              <a:gd name="connsiteY4" fmla="*/ 359410 h 2309926"/>
              <a:gd name="connsiteX5" fmla="*/ 69472 w 1358992"/>
              <a:gd name="connsiteY5" fmla="*/ 1784350 h 2309926"/>
              <a:gd name="connsiteX6" fmla="*/ 631447 w 1358992"/>
              <a:gd name="connsiteY6" fmla="*/ 2070100 h 2309926"/>
              <a:gd name="connsiteX7" fmla="*/ 714632 w 1358992"/>
              <a:gd name="connsiteY7" fmla="*/ 2274570 h 2309926"/>
              <a:gd name="connsiteX0" fmla="*/ 1274861 w 1354435"/>
              <a:gd name="connsiteY0" fmla="*/ 0 h 2331357"/>
              <a:gd name="connsiteX1" fmla="*/ 1347727 w 1354435"/>
              <a:gd name="connsiteY1" fmla="*/ 492283 h 2331357"/>
              <a:gd name="connsiteX2" fmla="*/ 1220093 w 1354435"/>
              <a:gd name="connsiteY2" fmla="*/ 577055 h 2331357"/>
              <a:gd name="connsiteX3" fmla="*/ 541912 w 1354435"/>
              <a:gd name="connsiteY3" fmla="*/ 68421 h 2331357"/>
              <a:gd name="connsiteX4" fmla="*/ 60900 w 1354435"/>
              <a:gd name="connsiteY4" fmla="*/ 380841 h 2331357"/>
              <a:gd name="connsiteX5" fmla="*/ 69472 w 1354435"/>
              <a:gd name="connsiteY5" fmla="*/ 1805781 h 2331357"/>
              <a:gd name="connsiteX6" fmla="*/ 631447 w 1354435"/>
              <a:gd name="connsiteY6" fmla="*/ 2091531 h 2331357"/>
              <a:gd name="connsiteX7" fmla="*/ 714632 w 1354435"/>
              <a:gd name="connsiteY7" fmla="*/ 2296001 h 2331357"/>
              <a:gd name="connsiteX0" fmla="*/ 1280145 w 1359719"/>
              <a:gd name="connsiteY0" fmla="*/ 0 h 2296001"/>
              <a:gd name="connsiteX1" fmla="*/ 1353011 w 1359719"/>
              <a:gd name="connsiteY1" fmla="*/ 492283 h 2296001"/>
              <a:gd name="connsiteX2" fmla="*/ 1225377 w 1359719"/>
              <a:gd name="connsiteY2" fmla="*/ 577055 h 2296001"/>
              <a:gd name="connsiteX3" fmla="*/ 547196 w 1359719"/>
              <a:gd name="connsiteY3" fmla="*/ 68421 h 2296001"/>
              <a:gd name="connsiteX4" fmla="*/ 66184 w 1359719"/>
              <a:gd name="connsiteY4" fmla="*/ 380841 h 2296001"/>
              <a:gd name="connsiteX5" fmla="*/ 74756 w 1359719"/>
              <a:gd name="connsiteY5" fmla="*/ 1805781 h 2296001"/>
              <a:gd name="connsiteX6" fmla="*/ 719916 w 1359719"/>
              <a:gd name="connsiteY6" fmla="*/ 2296001 h 2296001"/>
              <a:gd name="connsiteX0" fmla="*/ 1280145 w 1359719"/>
              <a:gd name="connsiteY0" fmla="*/ 0 h 1805781"/>
              <a:gd name="connsiteX1" fmla="*/ 1353011 w 1359719"/>
              <a:gd name="connsiteY1" fmla="*/ 492283 h 1805781"/>
              <a:gd name="connsiteX2" fmla="*/ 1225377 w 1359719"/>
              <a:gd name="connsiteY2" fmla="*/ 577055 h 1805781"/>
              <a:gd name="connsiteX3" fmla="*/ 547196 w 1359719"/>
              <a:gd name="connsiteY3" fmla="*/ 68421 h 1805781"/>
              <a:gd name="connsiteX4" fmla="*/ 66184 w 1359719"/>
              <a:gd name="connsiteY4" fmla="*/ 380841 h 1805781"/>
              <a:gd name="connsiteX5" fmla="*/ 74756 w 1359719"/>
              <a:gd name="connsiteY5" fmla="*/ 1805781 h 1805781"/>
              <a:gd name="connsiteX0" fmla="*/ 1213961 w 1293535"/>
              <a:gd name="connsiteY0" fmla="*/ 0 h 608084"/>
              <a:gd name="connsiteX1" fmla="*/ 1286827 w 1293535"/>
              <a:gd name="connsiteY1" fmla="*/ 492283 h 608084"/>
              <a:gd name="connsiteX2" fmla="*/ 1159193 w 1293535"/>
              <a:gd name="connsiteY2" fmla="*/ 577055 h 608084"/>
              <a:gd name="connsiteX3" fmla="*/ 481012 w 1293535"/>
              <a:gd name="connsiteY3" fmla="*/ 68421 h 608084"/>
              <a:gd name="connsiteX4" fmla="*/ 0 w 1293535"/>
              <a:gd name="connsiteY4" fmla="*/ 380841 h 608084"/>
              <a:gd name="connsiteX0" fmla="*/ 1061561 w 1141135"/>
              <a:gd name="connsiteY0" fmla="*/ 0 h 608084"/>
              <a:gd name="connsiteX1" fmla="*/ 1134427 w 1141135"/>
              <a:gd name="connsiteY1" fmla="*/ 492283 h 608084"/>
              <a:gd name="connsiteX2" fmla="*/ 1006793 w 1141135"/>
              <a:gd name="connsiteY2" fmla="*/ 577055 h 608084"/>
              <a:gd name="connsiteX3" fmla="*/ 328612 w 1141135"/>
              <a:gd name="connsiteY3" fmla="*/ 68421 h 608084"/>
              <a:gd name="connsiteX4" fmla="*/ 0 w 1141135"/>
              <a:gd name="connsiteY4" fmla="*/ 282416 h 608084"/>
              <a:gd name="connsiteX0" fmla="*/ 1067911 w 1147485"/>
              <a:gd name="connsiteY0" fmla="*/ 0 h 608084"/>
              <a:gd name="connsiteX1" fmla="*/ 1140777 w 1147485"/>
              <a:gd name="connsiteY1" fmla="*/ 492283 h 608084"/>
              <a:gd name="connsiteX2" fmla="*/ 1013143 w 1147485"/>
              <a:gd name="connsiteY2" fmla="*/ 577055 h 608084"/>
              <a:gd name="connsiteX3" fmla="*/ 334962 w 1147485"/>
              <a:gd name="connsiteY3" fmla="*/ 68421 h 608084"/>
              <a:gd name="connsiteX4" fmla="*/ 0 w 1147485"/>
              <a:gd name="connsiteY4" fmla="*/ 282416 h 60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85" h="608084">
                <a:moveTo>
                  <a:pt x="1067911" y="0"/>
                </a:moveTo>
                <a:cubicBezTo>
                  <a:pt x="1164854" y="115305"/>
                  <a:pt x="1149905" y="396107"/>
                  <a:pt x="1140777" y="492283"/>
                </a:cubicBezTo>
                <a:cubicBezTo>
                  <a:pt x="1131649" y="588459"/>
                  <a:pt x="1147445" y="647699"/>
                  <a:pt x="1013143" y="577055"/>
                </a:cubicBezTo>
                <a:cubicBezTo>
                  <a:pt x="878841" y="506411"/>
                  <a:pt x="503819" y="117527"/>
                  <a:pt x="334962" y="68421"/>
                </a:cubicBezTo>
                <a:cubicBezTo>
                  <a:pt x="166105" y="19315"/>
                  <a:pt x="78740" y="-7144"/>
                  <a:pt x="0" y="28241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a:extLst>
              <a:ext uri="{FF2B5EF4-FFF2-40B4-BE49-F238E27FC236}">
                <a16:creationId xmlns:a16="http://schemas.microsoft.com/office/drawing/2014/main" id="{1EFFB9F0-F140-40BF-9317-97E9D15B9370}"/>
              </a:ext>
            </a:extLst>
          </p:cNvPr>
          <p:cNvSpPr/>
          <p:nvPr/>
        </p:nvSpPr>
        <p:spPr>
          <a:xfrm>
            <a:off x="2180762" y="4810015"/>
            <a:ext cx="167705" cy="167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2A057650-B274-4CE0-ACFA-78E0B6890476}"/>
              </a:ext>
            </a:extLst>
          </p:cNvPr>
          <p:cNvSpPr/>
          <p:nvPr/>
        </p:nvSpPr>
        <p:spPr>
          <a:xfrm>
            <a:off x="1729779" y="2764000"/>
            <a:ext cx="167705" cy="1677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1">
            <a:extLst>
              <a:ext uri="{FF2B5EF4-FFF2-40B4-BE49-F238E27FC236}">
                <a16:creationId xmlns:a16="http://schemas.microsoft.com/office/drawing/2014/main" id="{4E62408D-2DD9-4496-83DD-C2717FAED96B}"/>
              </a:ext>
            </a:extLst>
          </p:cNvPr>
          <p:cNvSpPr txBox="1"/>
          <p:nvPr/>
        </p:nvSpPr>
        <p:spPr>
          <a:xfrm>
            <a:off x="4950086" y="3027058"/>
            <a:ext cx="3402397" cy="369332"/>
          </a:xfrm>
          <a:prstGeom prst="rect">
            <a:avLst/>
          </a:prstGeom>
          <a:solidFill>
            <a:schemeClr val="accent2"/>
          </a:solidFill>
        </p:spPr>
        <p:txBody>
          <a:bodyPr wrap="square" rtlCol="0">
            <a:spAutoFit/>
          </a:bodyPr>
          <a:lstStyle/>
          <a:p>
            <a:r>
              <a:rPr lang="en-US" altLang="zh-CN" b="0" i="0" dirty="0">
                <a:solidFill>
                  <a:schemeClr val="bg1"/>
                </a:solidFill>
                <a:latin typeface="Century Gothic" panose="020B0502020202020204" pitchFamily="34" charset="0"/>
              </a:rPr>
              <a:t>  Just-in-Time Merging Point </a:t>
            </a:r>
            <a:endParaRPr lang="zh-CN" altLang="en-US" b="0" i="0" dirty="0">
              <a:solidFill>
                <a:schemeClr val="bg1"/>
              </a:solidFill>
              <a:latin typeface="Century Gothic" panose="020B0502020202020204" pitchFamily="34" charset="0"/>
            </a:endParaRPr>
          </a:p>
        </p:txBody>
      </p:sp>
      <p:sp>
        <p:nvSpPr>
          <p:cNvPr id="31" name="椭圆 22">
            <a:extLst>
              <a:ext uri="{FF2B5EF4-FFF2-40B4-BE49-F238E27FC236}">
                <a16:creationId xmlns:a16="http://schemas.microsoft.com/office/drawing/2014/main" id="{D94F54ED-DEEE-4C25-AAC5-13F2DAEB482F}"/>
              </a:ext>
            </a:extLst>
          </p:cNvPr>
          <p:cNvSpPr/>
          <p:nvPr/>
        </p:nvSpPr>
        <p:spPr>
          <a:xfrm>
            <a:off x="4779440" y="2863984"/>
            <a:ext cx="314325" cy="31432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nvGrpSpPr>
          <p:cNvPr id="32" name="组合 20">
            <a:extLst>
              <a:ext uri="{FF2B5EF4-FFF2-40B4-BE49-F238E27FC236}">
                <a16:creationId xmlns:a16="http://schemas.microsoft.com/office/drawing/2014/main" id="{0382FDD0-DAC5-48DC-BE1C-984938C6E260}"/>
              </a:ext>
            </a:extLst>
          </p:cNvPr>
          <p:cNvGrpSpPr/>
          <p:nvPr/>
        </p:nvGrpSpPr>
        <p:grpSpPr>
          <a:xfrm>
            <a:off x="4797262" y="2280959"/>
            <a:ext cx="3555220" cy="532406"/>
            <a:chOff x="3673039" y="1393835"/>
            <a:chExt cx="3424614" cy="532406"/>
          </a:xfrm>
        </p:grpSpPr>
        <p:sp>
          <p:nvSpPr>
            <p:cNvPr id="33" name="文本框 21">
              <a:extLst>
                <a:ext uri="{FF2B5EF4-FFF2-40B4-BE49-F238E27FC236}">
                  <a16:creationId xmlns:a16="http://schemas.microsoft.com/office/drawing/2014/main" id="{96E26A74-5BC7-462B-9EE9-AEC7C7BA88F7}"/>
                </a:ext>
              </a:extLst>
            </p:cNvPr>
            <p:cNvSpPr txBox="1"/>
            <p:nvPr/>
          </p:nvSpPr>
          <p:spPr>
            <a:xfrm>
              <a:off x="3843684" y="1556909"/>
              <a:ext cx="3253969" cy="369332"/>
            </a:xfrm>
            <a:prstGeom prst="rect">
              <a:avLst/>
            </a:prstGeom>
            <a:solidFill>
              <a:schemeClr val="accent3"/>
            </a:solidFill>
            <a:ln>
              <a:solidFill>
                <a:schemeClr val="accent5">
                  <a:lumMod val="40000"/>
                  <a:lumOff val="60000"/>
                </a:schemeClr>
              </a:solidFill>
            </a:ln>
          </p:spPr>
          <p:txBody>
            <a:bodyPr wrap="square" rtlCol="0">
              <a:spAutoFit/>
            </a:bodyPr>
            <a:lstStyle/>
            <a:p>
              <a:r>
                <a:rPr lang="en-US" altLang="zh-CN" b="0" i="0" dirty="0">
                  <a:solidFill>
                    <a:schemeClr val="bg2"/>
                  </a:solidFill>
                  <a:latin typeface="Century Gothic" panose="020B0502020202020204" pitchFamily="34" charset="0"/>
                </a:rPr>
                <a:t>Bounded </a:t>
              </a:r>
              <a:r>
                <a:rPr lang="en-US" altLang="zh-CN" b="0" i="0" dirty="0" smtClean="0">
                  <a:solidFill>
                    <a:schemeClr val="bg2"/>
                  </a:solidFill>
                  <a:latin typeface="Century Gothic" panose="020B0502020202020204" pitchFamily="34" charset="0"/>
                </a:rPr>
                <a:t>Speculation </a:t>
              </a:r>
              <a:r>
                <a:rPr lang="en-US" altLang="zh-CN" b="0" i="0" dirty="0">
                  <a:solidFill>
                    <a:schemeClr val="bg2"/>
                  </a:solidFill>
                  <a:latin typeface="Century Gothic" panose="020B0502020202020204" pitchFamily="34" charset="0"/>
                </a:rPr>
                <a:t>Traces</a:t>
              </a:r>
              <a:endParaRPr lang="zh-CN" altLang="en-US" b="0" i="0" dirty="0">
                <a:solidFill>
                  <a:schemeClr val="bg2"/>
                </a:solidFill>
                <a:latin typeface="Century Gothic" panose="020B0502020202020204" pitchFamily="34" charset="0"/>
              </a:endParaRPr>
            </a:p>
          </p:txBody>
        </p:sp>
        <p:sp>
          <p:nvSpPr>
            <p:cNvPr id="34" name="椭圆 22">
              <a:extLst>
                <a:ext uri="{FF2B5EF4-FFF2-40B4-BE49-F238E27FC236}">
                  <a16:creationId xmlns:a16="http://schemas.microsoft.com/office/drawing/2014/main" id="{A5F8585A-4D2B-4909-BF46-ACF07EC19D0D}"/>
                </a:ext>
              </a:extLst>
            </p:cNvPr>
            <p:cNvSpPr/>
            <p:nvPr/>
          </p:nvSpPr>
          <p:spPr>
            <a:xfrm>
              <a:off x="3673039" y="1393835"/>
              <a:ext cx="314325" cy="314325"/>
            </a:xfrm>
            <a:prstGeom prst="ellipse">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solidFill>
                </a:rPr>
                <a:t>1</a:t>
              </a:r>
              <a:endParaRPr lang="zh-CN" altLang="en-US" dirty="0">
                <a:solidFill>
                  <a:schemeClr val="bg2"/>
                </a:solidFill>
              </a:endParaRPr>
            </a:p>
          </p:txBody>
        </p:sp>
      </p:grpSp>
    </p:spTree>
    <p:extLst>
      <p:ext uri="{BB962C8B-B14F-4D97-AF65-F5344CB8AC3E}">
        <p14:creationId xmlns:p14="http://schemas.microsoft.com/office/powerpoint/2010/main" val="35007374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7B3A658D-BC6B-465F-832B-C4C3207130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2194" y="908678"/>
            <a:ext cx="1409852" cy="140985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E9AE200-FF2E-4E6D-B3D0-4F8C11273088}"/>
              </a:ext>
            </a:extLst>
          </p:cNvPr>
          <p:cNvSpPr/>
          <p:nvPr/>
        </p:nvSpPr>
        <p:spPr>
          <a:xfrm>
            <a:off x="2139043" y="4859898"/>
            <a:ext cx="4359729" cy="400110"/>
          </a:xfrm>
          <a:prstGeom prst="rect">
            <a:avLst/>
          </a:prstGeom>
        </p:spPr>
        <p:txBody>
          <a:bodyPr wrap="square">
            <a:spAutoFit/>
          </a:bodyPr>
          <a:lstStyle/>
          <a:p>
            <a:pPr algn="ctr"/>
            <a:r>
              <a:rPr lang="en-US" altLang="zh-CN" sz="2000" b="1" dirty="0">
                <a:solidFill>
                  <a:srgbClr val="F70146"/>
                </a:solidFill>
                <a:latin typeface="Comic Sans MS" panose="030F0702030302020204" pitchFamily="66" charset="0"/>
                <a:ea typeface="Microsoft YaHei" panose="020B0503020204020204" pitchFamily="34" charset="-122"/>
                <a:cs typeface="Microsoft GothicNeo" panose="020B0500000101010101" pitchFamily="34" charset="-127"/>
              </a:rPr>
              <a:t>Cache timing side channel leak</a:t>
            </a:r>
            <a:endParaRPr lang="en-US" sz="2000" b="1" dirty="0">
              <a:solidFill>
                <a:srgbClr val="F70146"/>
              </a:solidFill>
              <a:latin typeface="Comic Sans MS" panose="030F0702030302020204" pitchFamily="66" charset="0"/>
              <a:ea typeface="Microsoft YaHei" panose="020B0503020204020204" pitchFamily="34" charset="-122"/>
              <a:cs typeface="Microsoft GothicNeo" panose="020B0500000101010101" pitchFamily="34" charset="-127"/>
            </a:endParaRPr>
          </a:p>
        </p:txBody>
      </p:sp>
      <p:pic>
        <p:nvPicPr>
          <p:cNvPr id="48" name="Picture 47">
            <a:extLst>
              <a:ext uri="{FF2B5EF4-FFF2-40B4-BE49-F238E27FC236}">
                <a16:creationId xmlns:a16="http://schemas.microsoft.com/office/drawing/2014/main" id="{9ADE34FE-763B-4283-B222-CCE144871F7D}"/>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2715217" y="2243019"/>
            <a:ext cx="3374429" cy="1952414"/>
          </a:xfrm>
          <a:prstGeom prst="rect">
            <a:avLst/>
          </a:prstGeom>
        </p:spPr>
      </p:pic>
      <p:sp>
        <p:nvSpPr>
          <p:cNvPr id="2" name="Title 1"/>
          <p:cNvSpPr>
            <a:spLocks noGrp="1"/>
          </p:cNvSpPr>
          <p:nvPr>
            <p:ph type="title"/>
          </p:nvPr>
        </p:nvSpPr>
        <p:spPr/>
        <p:txBody>
          <a:bodyPr/>
          <a:lstStyle/>
          <a:p>
            <a:r>
              <a:rPr lang="en-US" dirty="0" smtClean="0"/>
              <a:t>Black Magic Behind…</a:t>
            </a:r>
            <a:endParaRPr lang="en-US" dirty="0"/>
          </a:p>
        </p:txBody>
      </p:sp>
      <p:grpSp>
        <p:nvGrpSpPr>
          <p:cNvPr id="13" name="Group 12">
            <a:extLst>
              <a:ext uri="{FF2B5EF4-FFF2-40B4-BE49-F238E27FC236}">
                <a16:creationId xmlns:a16="http://schemas.microsoft.com/office/drawing/2014/main" id="{1CE828C3-FFCE-4031-B9AC-2728A4653BE2}"/>
              </a:ext>
            </a:extLst>
          </p:cNvPr>
          <p:cNvGrpSpPr/>
          <p:nvPr/>
        </p:nvGrpSpPr>
        <p:grpSpPr>
          <a:xfrm>
            <a:off x="3464322" y="2100377"/>
            <a:ext cx="1499564" cy="1328623"/>
            <a:chOff x="4488084" y="1337647"/>
            <a:chExt cx="2302069" cy="2091353"/>
          </a:xfrm>
        </p:grpSpPr>
        <p:pic>
          <p:nvPicPr>
            <p:cNvPr id="19" name="Picture 12" descr="Image result for hacker icon transparent">
              <a:extLst>
                <a:ext uri="{FF2B5EF4-FFF2-40B4-BE49-F238E27FC236}">
                  <a16:creationId xmlns:a16="http://schemas.microsoft.com/office/drawing/2014/main" id="{AC9260E3-39B9-48F0-A56C-9F2DEC900E3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488084" y="1337647"/>
              <a:ext cx="2302069" cy="2091353"/>
            </a:xfrm>
            <a:prstGeom prst="rect">
              <a:avLst/>
            </a:prstGeom>
            <a:noFill/>
            <a:extLst>
              <a:ext uri="{909E8E84-426E-40DD-AFC4-6F175D3DCCD1}">
                <a14:hiddenFill xmlns:a14="http://schemas.microsoft.com/office/drawing/2010/main">
                  <a:solidFill>
                    <a:srgbClr val="FFFFFF"/>
                  </a:solidFill>
                </a14:hiddenFill>
              </a:ext>
            </a:extLst>
          </p:spPr>
        </p:pic>
        <p:pic>
          <p:nvPicPr>
            <p:cNvPr id="52" name="稻壳儿小白白(http://dwz.cn/Wu2UP)">
              <a:extLst>
                <a:ext uri="{FF2B5EF4-FFF2-40B4-BE49-F238E27FC236}">
                  <a16:creationId xmlns:a16="http://schemas.microsoft.com/office/drawing/2014/main" id="{EEB96270-45D4-4971-9680-B56FEE327A51}"/>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4249" y="2592593"/>
              <a:ext cx="749166" cy="74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sp>
        <p:nvSpPr>
          <p:cNvPr id="15" name="Rectangle 14">
            <a:extLst>
              <a:ext uri="{FF2B5EF4-FFF2-40B4-BE49-F238E27FC236}">
                <a16:creationId xmlns:a16="http://schemas.microsoft.com/office/drawing/2014/main" id="{3E9AE200-FF2E-4E6D-B3D0-4F8C11273088}"/>
              </a:ext>
            </a:extLst>
          </p:cNvPr>
          <p:cNvSpPr/>
          <p:nvPr/>
        </p:nvSpPr>
        <p:spPr>
          <a:xfrm>
            <a:off x="2192524" y="5189166"/>
            <a:ext cx="4359729" cy="400110"/>
          </a:xfrm>
          <a:prstGeom prst="rect">
            <a:avLst/>
          </a:prstGeom>
        </p:spPr>
        <p:txBody>
          <a:bodyPr wrap="square">
            <a:spAutoFit/>
          </a:bodyPr>
          <a:lstStyle/>
          <a:p>
            <a:pPr algn="ctr"/>
            <a:r>
              <a:rPr lang="en-US" altLang="zh-CN" sz="2000" b="1" dirty="0" smtClean="0">
                <a:solidFill>
                  <a:srgbClr val="F70146"/>
                </a:solidFill>
                <a:latin typeface="Comic Sans MS" panose="030F0702030302020204" pitchFamily="66" charset="0"/>
                <a:ea typeface="Microsoft YaHei" panose="020B0503020204020204" pitchFamily="34" charset="-122"/>
                <a:cs typeface="Microsoft GothicNeo" panose="020B0500000101010101" pitchFamily="34" charset="-127"/>
              </a:rPr>
              <a:t>Speculative execution</a:t>
            </a:r>
            <a:endParaRPr lang="en-US" sz="2000" b="1" dirty="0">
              <a:solidFill>
                <a:srgbClr val="F70146"/>
              </a:solidFill>
              <a:latin typeface="Comic Sans MS" panose="030F0702030302020204" pitchFamily="66" charset="0"/>
              <a:ea typeface="Microsoft YaHei" panose="020B0503020204020204" pitchFamily="34" charset="-122"/>
              <a:cs typeface="Microsoft GothicNeo" panose="020B0500000101010101" pitchFamily="34" charset="-127"/>
            </a:endParaRPr>
          </a:p>
        </p:txBody>
      </p:sp>
    </p:spTree>
    <p:extLst>
      <p:ext uri="{BB962C8B-B14F-4D97-AF65-F5344CB8AC3E}">
        <p14:creationId xmlns:p14="http://schemas.microsoft.com/office/powerpoint/2010/main" val="264859859"/>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childTnLst>
                                    <p:animMotion origin="layout" path="M 3.61111E-6 4.81481E-6 C 0.15312 4.81481E-6 0.27795 0.0625 0.27795 0.14027 C 0.27795 0.21759 0.15312 0.28078 3.61111E-6 0.28078 C -0.15365 0.28078 -0.27795 0.21759 -0.27795 0.14027 C -0.27795 0.0625 -0.15365 4.81481E-6 3.61111E-6 4.81481E-6 Z " pathEditMode="relative" rAng="0" ptsTypes="AAAAA">
                                      <p:cBhvr>
                                        <p:cTn id="6" dur="2000" fill="hold"/>
                                        <p:tgtEl>
                                          <p:spTgt spid="1028"/>
                                        </p:tgtEl>
                                        <p:attrNameLst>
                                          <p:attrName>ppt_x</p:attrName>
                                          <p:attrName>ppt_y</p:attrName>
                                        </p:attrNameLst>
                                      </p:cBhvr>
                                      <p:rCtr x="0" y="14028"/>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90"/>
                                          </p:val>
                                        </p:tav>
                                        <p:tav tm="100000">
                                          <p:val>
                                            <p:fltVal val="0"/>
                                          </p:val>
                                        </p:tav>
                                      </p:tavLst>
                                    </p:anim>
                                    <p:animEffect transition="in" filter="fade">
                                      <p:cBhvr>
                                        <p:cTn id="14" dur="500"/>
                                        <p:tgtEl>
                                          <p:spTgt spid="13"/>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43A-EFB6-420D-A762-154A9A70E795}"/>
              </a:ext>
            </a:extLst>
          </p:cNvPr>
          <p:cNvSpPr>
            <a:spLocks noGrp="1"/>
          </p:cNvSpPr>
          <p:nvPr>
            <p:ph type="title"/>
          </p:nvPr>
        </p:nvSpPr>
        <p:spPr/>
        <p:txBody>
          <a:bodyPr/>
          <a:lstStyle/>
          <a:p>
            <a:r>
              <a:rPr lang="en-US" altLang="zh-CN" dirty="0" smtClean="0"/>
              <a:t>Generating </a:t>
            </a:r>
            <a:r>
              <a:rPr lang="en-US" altLang="zh-CN" dirty="0"/>
              <a:t>Virtual CFG</a:t>
            </a:r>
            <a:endParaRPr lang="zh-CN" altLang="en-US" dirty="0"/>
          </a:p>
        </p:txBody>
      </p:sp>
      <p:grpSp>
        <p:nvGrpSpPr>
          <p:cNvPr id="6" name="组合 17">
            <a:extLst>
              <a:ext uri="{FF2B5EF4-FFF2-40B4-BE49-F238E27FC236}">
                <a16:creationId xmlns:a16="http://schemas.microsoft.com/office/drawing/2014/main" id="{F83E4E53-29AC-4734-9B9D-1B5CBD65FA79}"/>
              </a:ext>
            </a:extLst>
          </p:cNvPr>
          <p:cNvGrpSpPr/>
          <p:nvPr/>
        </p:nvGrpSpPr>
        <p:grpSpPr>
          <a:xfrm>
            <a:off x="1221376" y="2269960"/>
            <a:ext cx="2160000" cy="2880000"/>
            <a:chOff x="2010102" y="1556909"/>
            <a:chExt cx="2151996" cy="2886132"/>
          </a:xfrm>
        </p:grpSpPr>
        <p:sp>
          <p:nvSpPr>
            <p:cNvPr id="7" name="矩形 3">
              <a:extLst>
                <a:ext uri="{FF2B5EF4-FFF2-40B4-BE49-F238E27FC236}">
                  <a16:creationId xmlns:a16="http://schemas.microsoft.com/office/drawing/2014/main" id="{6AC26404-B1DD-4AC3-8B85-946B4092A6D0}"/>
                </a:ext>
              </a:extLst>
            </p:cNvPr>
            <p:cNvSpPr/>
            <p:nvPr/>
          </p:nvSpPr>
          <p:spPr>
            <a:xfrm>
              <a:off x="2727434" y="1556909"/>
              <a:ext cx="717332" cy="283780"/>
            </a:xfrm>
            <a:prstGeom prst="rect">
              <a:avLst/>
            </a:prstGeom>
            <a:solidFill>
              <a:schemeClr val="accent3"/>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entry</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8" name="矩形 4">
              <a:extLst>
                <a:ext uri="{FF2B5EF4-FFF2-40B4-BE49-F238E27FC236}">
                  <a16:creationId xmlns:a16="http://schemas.microsoft.com/office/drawing/2014/main" id="{65116A32-E6D4-4B2B-829F-7E568ED4FB7A}"/>
                </a:ext>
              </a:extLst>
            </p:cNvPr>
            <p:cNvSpPr/>
            <p:nvPr/>
          </p:nvSpPr>
          <p:spPr>
            <a:xfrm>
              <a:off x="2010102" y="2388125"/>
              <a:ext cx="717332" cy="1214295"/>
            </a:xfrm>
            <a:prstGeom prst="rect">
              <a:avLst/>
            </a:prstGeom>
            <a:solidFill>
              <a:schemeClr val="accent3"/>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Then blocks</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9" name="矩形 6">
              <a:extLst>
                <a:ext uri="{FF2B5EF4-FFF2-40B4-BE49-F238E27FC236}">
                  <a16:creationId xmlns:a16="http://schemas.microsoft.com/office/drawing/2014/main" id="{A883649A-A4D2-4B8F-837F-F825ACA96B5C}"/>
                </a:ext>
              </a:extLst>
            </p:cNvPr>
            <p:cNvSpPr/>
            <p:nvPr/>
          </p:nvSpPr>
          <p:spPr>
            <a:xfrm>
              <a:off x="3444766" y="2388124"/>
              <a:ext cx="717332" cy="1214295"/>
            </a:xfrm>
            <a:prstGeom prst="rect">
              <a:avLst/>
            </a:prstGeom>
            <a:solidFill>
              <a:schemeClr val="accent3"/>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Else blocks</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0" name="直接箭头连接符 8">
              <a:extLst>
                <a:ext uri="{FF2B5EF4-FFF2-40B4-BE49-F238E27FC236}">
                  <a16:creationId xmlns:a16="http://schemas.microsoft.com/office/drawing/2014/main" id="{FDF478B7-9CFB-4F74-87C2-13FD2C42E52B}"/>
                </a:ext>
              </a:extLst>
            </p:cNvPr>
            <p:cNvCxnSpPr>
              <a:stCxn id="7" idx="2"/>
              <a:endCxn id="8" idx="0"/>
            </p:cNvCxnSpPr>
            <p:nvPr/>
          </p:nvCxnSpPr>
          <p:spPr>
            <a:xfrm flipH="1">
              <a:off x="2368768" y="1840689"/>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9">
              <a:extLst>
                <a:ext uri="{FF2B5EF4-FFF2-40B4-BE49-F238E27FC236}">
                  <a16:creationId xmlns:a16="http://schemas.microsoft.com/office/drawing/2014/main" id="{AB1E516F-61E0-492B-9C96-754BFC1AB4E6}"/>
                </a:ext>
              </a:extLst>
            </p:cNvPr>
            <p:cNvCxnSpPr>
              <a:cxnSpLocks/>
              <a:endCxn id="9" idx="0"/>
            </p:cNvCxnSpPr>
            <p:nvPr/>
          </p:nvCxnSpPr>
          <p:spPr>
            <a:xfrm>
              <a:off x="3086100" y="1831282"/>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2">
              <a:extLst>
                <a:ext uri="{FF2B5EF4-FFF2-40B4-BE49-F238E27FC236}">
                  <a16:creationId xmlns:a16="http://schemas.microsoft.com/office/drawing/2014/main" id="{C4ECBAA5-8629-4D2B-B07A-97AF5FDFC7A9}"/>
                </a:ext>
              </a:extLst>
            </p:cNvPr>
            <p:cNvSpPr/>
            <p:nvPr/>
          </p:nvSpPr>
          <p:spPr>
            <a:xfrm>
              <a:off x="2727434" y="4159261"/>
              <a:ext cx="717332" cy="283780"/>
            </a:xfrm>
            <a:prstGeom prst="rect">
              <a:avLst/>
            </a:prstGeom>
            <a:solidFill>
              <a:schemeClr val="accent3"/>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exit</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3" name="直接箭头连接符 13">
              <a:extLst>
                <a:ext uri="{FF2B5EF4-FFF2-40B4-BE49-F238E27FC236}">
                  <a16:creationId xmlns:a16="http://schemas.microsoft.com/office/drawing/2014/main" id="{148584F6-44DC-47F0-9B0B-6E8B5B0F5B46}"/>
                </a:ext>
              </a:extLst>
            </p:cNvPr>
            <p:cNvCxnSpPr/>
            <p:nvPr/>
          </p:nvCxnSpPr>
          <p:spPr>
            <a:xfrm flipH="1">
              <a:off x="3086100" y="3611825"/>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
              <a:extLst>
                <a:ext uri="{FF2B5EF4-FFF2-40B4-BE49-F238E27FC236}">
                  <a16:creationId xmlns:a16="http://schemas.microsoft.com/office/drawing/2014/main" id="{E257AFBA-079B-465C-83EC-4A039A6FF956}"/>
                </a:ext>
              </a:extLst>
            </p:cNvPr>
            <p:cNvCxnSpPr>
              <a:cxnSpLocks/>
            </p:cNvCxnSpPr>
            <p:nvPr/>
          </p:nvCxnSpPr>
          <p:spPr>
            <a:xfrm>
              <a:off x="2368768" y="3621363"/>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5">
              <a:extLst>
                <a:ext uri="{FF2B5EF4-FFF2-40B4-BE49-F238E27FC236}">
                  <a16:creationId xmlns:a16="http://schemas.microsoft.com/office/drawing/2014/main" id="{ED003B66-5B7B-4D4F-A5AB-C380CA0CDB73}"/>
                </a:ext>
              </a:extLst>
            </p:cNvPr>
            <p:cNvSpPr txBox="1"/>
            <p:nvPr/>
          </p:nvSpPr>
          <p:spPr>
            <a:xfrm>
              <a:off x="2329353" y="1958452"/>
              <a:ext cx="489021" cy="262167"/>
            </a:xfrm>
            <a:prstGeom prst="rect">
              <a:avLst/>
            </a:prstGeom>
            <a:noFill/>
          </p:spPr>
          <p:txBody>
            <a:bodyPr wrap="none" rtlCol="0">
              <a:spAutoFit/>
            </a:bodyPr>
            <a:lstStyle/>
            <a:p>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6" name="文本框 16">
              <a:extLst>
                <a:ext uri="{FF2B5EF4-FFF2-40B4-BE49-F238E27FC236}">
                  <a16:creationId xmlns:a16="http://schemas.microsoft.com/office/drawing/2014/main" id="{9259C9DB-920B-463E-B980-450C2D9B340F}"/>
                </a:ext>
              </a:extLst>
            </p:cNvPr>
            <p:cNvSpPr txBox="1"/>
            <p:nvPr/>
          </p:nvSpPr>
          <p:spPr>
            <a:xfrm>
              <a:off x="3444766" y="1958452"/>
              <a:ext cx="527351" cy="262167"/>
            </a:xfrm>
            <a:prstGeom prst="rect">
              <a:avLst/>
            </a:prstGeom>
            <a:noFill/>
          </p:spPr>
          <p:txBody>
            <a:bodyPr wrap="none" rtlCol="0">
              <a:spAutoFit/>
            </a:bodyPr>
            <a:lstStyle/>
            <a:p>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24" name="Freeform: Shape 23">
            <a:extLst>
              <a:ext uri="{FF2B5EF4-FFF2-40B4-BE49-F238E27FC236}">
                <a16:creationId xmlns:a16="http://schemas.microsoft.com/office/drawing/2014/main" id="{2914A8D7-B42A-4105-9D0A-53ADB6577B30}"/>
              </a:ext>
            </a:extLst>
          </p:cNvPr>
          <p:cNvSpPr/>
          <p:nvPr/>
        </p:nvSpPr>
        <p:spPr>
          <a:xfrm>
            <a:off x="2282281" y="2024064"/>
            <a:ext cx="1015946" cy="34417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81252"/>
              <a:gd name="connsiteY0" fmla="*/ 0 h 3365500"/>
              <a:gd name="connsiteX1" fmla="*/ 63599 w 781252"/>
              <a:gd name="connsiteY1" fmla="*/ 566737 h 3365500"/>
              <a:gd name="connsiteX2" fmla="*/ 654149 w 781252"/>
              <a:gd name="connsiteY2" fmla="*/ 793750 h 3365500"/>
              <a:gd name="connsiteX3" fmla="*/ 743049 w 781252"/>
              <a:gd name="connsiteY3" fmla="*/ 1476375 h 3365500"/>
              <a:gd name="connsiteX4" fmla="*/ 730349 w 781252"/>
              <a:gd name="connsiteY4" fmla="*/ 2460625 h 3365500"/>
              <a:gd name="connsiteX5" fmla="*/ 149324 w 781252"/>
              <a:gd name="connsiteY5" fmla="*/ 2543175 h 3365500"/>
              <a:gd name="connsiteX6" fmla="*/ 93762 w 781252"/>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47950 h 3365500"/>
              <a:gd name="connsiteX6" fmla="*/ 93762 w 780216"/>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71762 h 3365500"/>
              <a:gd name="connsiteX6" fmla="*/ 93762 w 780216"/>
              <a:gd name="connsiteY6" fmla="*/ 3365500 h 3365500"/>
              <a:gd name="connsiteX0" fmla="*/ 12799 w 761635"/>
              <a:gd name="connsiteY0" fmla="*/ 0 h 3365500"/>
              <a:gd name="connsiteX1" fmla="*/ 63599 w 761635"/>
              <a:gd name="connsiteY1" fmla="*/ 566737 h 3365500"/>
              <a:gd name="connsiteX2" fmla="*/ 654149 w 761635"/>
              <a:gd name="connsiteY2" fmla="*/ 793750 h 3365500"/>
              <a:gd name="connsiteX3" fmla="*/ 743049 w 761635"/>
              <a:gd name="connsiteY3" fmla="*/ 1476375 h 3365500"/>
              <a:gd name="connsiteX4" fmla="*/ 701774 w 761635"/>
              <a:gd name="connsiteY4" fmla="*/ 2484438 h 3365500"/>
              <a:gd name="connsiteX5" fmla="*/ 163612 w 761635"/>
              <a:gd name="connsiteY5" fmla="*/ 2671762 h 3365500"/>
              <a:gd name="connsiteX6" fmla="*/ 93762 w 761635"/>
              <a:gd name="connsiteY6" fmla="*/ 3365500 h 3365500"/>
              <a:gd name="connsiteX0" fmla="*/ 12799 w 773097"/>
              <a:gd name="connsiteY0" fmla="*/ 0 h 3365500"/>
              <a:gd name="connsiteX1" fmla="*/ 63599 w 773097"/>
              <a:gd name="connsiteY1" fmla="*/ 566737 h 3365500"/>
              <a:gd name="connsiteX2" fmla="*/ 654149 w 773097"/>
              <a:gd name="connsiteY2" fmla="*/ 793750 h 3365500"/>
              <a:gd name="connsiteX3" fmla="*/ 762099 w 773097"/>
              <a:gd name="connsiteY3" fmla="*/ 1476375 h 3365500"/>
              <a:gd name="connsiteX4" fmla="*/ 701774 w 773097"/>
              <a:gd name="connsiteY4" fmla="*/ 2484438 h 3365500"/>
              <a:gd name="connsiteX5" fmla="*/ 163612 w 773097"/>
              <a:gd name="connsiteY5" fmla="*/ 2671762 h 3365500"/>
              <a:gd name="connsiteX6" fmla="*/ 93762 w 773097"/>
              <a:gd name="connsiteY6" fmla="*/ 3365500 h 3365500"/>
              <a:gd name="connsiteX0" fmla="*/ 0 w 950798"/>
              <a:gd name="connsiteY0" fmla="*/ 0 h 3417887"/>
              <a:gd name="connsiteX1" fmla="*/ 241300 w 950798"/>
              <a:gd name="connsiteY1" fmla="*/ 619124 h 3417887"/>
              <a:gd name="connsiteX2" fmla="*/ 831850 w 950798"/>
              <a:gd name="connsiteY2" fmla="*/ 846137 h 3417887"/>
              <a:gd name="connsiteX3" fmla="*/ 939800 w 950798"/>
              <a:gd name="connsiteY3" fmla="*/ 1528762 h 3417887"/>
              <a:gd name="connsiteX4" fmla="*/ 879475 w 950798"/>
              <a:gd name="connsiteY4" fmla="*/ 2536825 h 3417887"/>
              <a:gd name="connsiteX5" fmla="*/ 341313 w 950798"/>
              <a:gd name="connsiteY5" fmla="*/ 2724149 h 3417887"/>
              <a:gd name="connsiteX6" fmla="*/ 271463 w 950798"/>
              <a:gd name="connsiteY6" fmla="*/ 3417887 h 3417887"/>
              <a:gd name="connsiteX0" fmla="*/ 22920 w 973718"/>
              <a:gd name="connsiteY0" fmla="*/ 0 h 3417887"/>
              <a:gd name="connsiteX1" fmla="*/ 78483 w 973718"/>
              <a:gd name="connsiteY1" fmla="*/ 633411 h 3417887"/>
              <a:gd name="connsiteX2" fmla="*/ 854770 w 973718"/>
              <a:gd name="connsiteY2" fmla="*/ 846137 h 3417887"/>
              <a:gd name="connsiteX3" fmla="*/ 962720 w 973718"/>
              <a:gd name="connsiteY3" fmla="*/ 1528762 h 3417887"/>
              <a:gd name="connsiteX4" fmla="*/ 902395 w 973718"/>
              <a:gd name="connsiteY4" fmla="*/ 2536825 h 3417887"/>
              <a:gd name="connsiteX5" fmla="*/ 364233 w 973718"/>
              <a:gd name="connsiteY5" fmla="*/ 2724149 h 3417887"/>
              <a:gd name="connsiteX6" fmla="*/ 294383 w 973718"/>
              <a:gd name="connsiteY6" fmla="*/ 3417887 h 3417887"/>
              <a:gd name="connsiteX0" fmla="*/ 22920 w 973718"/>
              <a:gd name="connsiteY0" fmla="*/ 0 h 3417887"/>
              <a:gd name="connsiteX1" fmla="*/ 78483 w 973718"/>
              <a:gd name="connsiteY1" fmla="*/ 633411 h 3417887"/>
              <a:gd name="connsiteX2" fmla="*/ 370585 w 973718"/>
              <a:gd name="connsiteY2" fmla="*/ 728663 h 3417887"/>
              <a:gd name="connsiteX3" fmla="*/ 854770 w 973718"/>
              <a:gd name="connsiteY3" fmla="*/ 846137 h 3417887"/>
              <a:gd name="connsiteX4" fmla="*/ 962720 w 973718"/>
              <a:gd name="connsiteY4" fmla="*/ 1528762 h 3417887"/>
              <a:gd name="connsiteX5" fmla="*/ 902395 w 973718"/>
              <a:gd name="connsiteY5" fmla="*/ 2536825 h 3417887"/>
              <a:gd name="connsiteX6" fmla="*/ 364233 w 973718"/>
              <a:gd name="connsiteY6" fmla="*/ 2724149 h 3417887"/>
              <a:gd name="connsiteX7" fmla="*/ 294383 w 973718"/>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0 w 950798"/>
              <a:gd name="connsiteY0" fmla="*/ 0 h 3417887"/>
              <a:gd name="connsiteX1" fmla="*/ 84138 w 950798"/>
              <a:gd name="connsiteY1" fmla="*/ 604836 h 3417887"/>
              <a:gd name="connsiteX2" fmla="*/ 471490 w 950798"/>
              <a:gd name="connsiteY2" fmla="*/ 652463 h 3417887"/>
              <a:gd name="connsiteX3" fmla="*/ 831850 w 950798"/>
              <a:gd name="connsiteY3" fmla="*/ 846137 h 3417887"/>
              <a:gd name="connsiteX4" fmla="*/ 939800 w 950798"/>
              <a:gd name="connsiteY4" fmla="*/ 1528762 h 3417887"/>
              <a:gd name="connsiteX5" fmla="*/ 879475 w 950798"/>
              <a:gd name="connsiteY5" fmla="*/ 2536825 h 3417887"/>
              <a:gd name="connsiteX6" fmla="*/ 341313 w 950798"/>
              <a:gd name="connsiteY6" fmla="*/ 2724149 h 3417887"/>
              <a:gd name="connsiteX7" fmla="*/ 271463 w 950798"/>
              <a:gd name="connsiteY7" fmla="*/ 3417887 h 3417887"/>
              <a:gd name="connsiteX0" fmla="*/ 14980 w 965778"/>
              <a:gd name="connsiteY0" fmla="*/ 0 h 3417887"/>
              <a:gd name="connsiteX1" fmla="*/ 41968 w 965778"/>
              <a:gd name="connsiteY1" fmla="*/ 495298 h 3417887"/>
              <a:gd name="connsiteX2" fmla="*/ 486470 w 965778"/>
              <a:gd name="connsiteY2" fmla="*/ 652463 h 3417887"/>
              <a:gd name="connsiteX3" fmla="*/ 846830 w 965778"/>
              <a:gd name="connsiteY3" fmla="*/ 846137 h 3417887"/>
              <a:gd name="connsiteX4" fmla="*/ 954780 w 965778"/>
              <a:gd name="connsiteY4" fmla="*/ 1528762 h 3417887"/>
              <a:gd name="connsiteX5" fmla="*/ 894455 w 965778"/>
              <a:gd name="connsiteY5" fmla="*/ 2536825 h 3417887"/>
              <a:gd name="connsiteX6" fmla="*/ 356293 w 965778"/>
              <a:gd name="connsiteY6" fmla="*/ 2724149 h 3417887"/>
              <a:gd name="connsiteX7" fmla="*/ 286443 w 965778"/>
              <a:gd name="connsiteY7" fmla="*/ 3417887 h 3417887"/>
              <a:gd name="connsiteX0" fmla="*/ 14980 w 982125"/>
              <a:gd name="connsiteY0" fmla="*/ 0 h 3417887"/>
              <a:gd name="connsiteX1" fmla="*/ 41968 w 982125"/>
              <a:gd name="connsiteY1" fmla="*/ 495298 h 3417887"/>
              <a:gd name="connsiteX2" fmla="*/ 486470 w 982125"/>
              <a:gd name="connsiteY2" fmla="*/ 652463 h 3417887"/>
              <a:gd name="connsiteX3" fmla="*/ 846830 w 982125"/>
              <a:gd name="connsiteY3" fmla="*/ 846137 h 3417887"/>
              <a:gd name="connsiteX4" fmla="*/ 954780 w 982125"/>
              <a:gd name="connsiteY4" fmla="*/ 1528762 h 3417887"/>
              <a:gd name="connsiteX5" fmla="*/ 894455 w 982125"/>
              <a:gd name="connsiteY5" fmla="*/ 2536825 h 3417887"/>
              <a:gd name="connsiteX6" fmla="*/ 84830 w 982125"/>
              <a:gd name="connsiteY6" fmla="*/ 2743199 h 3417887"/>
              <a:gd name="connsiteX7" fmla="*/ 286443 w 982125"/>
              <a:gd name="connsiteY7" fmla="*/ 3417887 h 3417887"/>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26644 w 993789"/>
              <a:gd name="connsiteY0" fmla="*/ 0 h 3441700"/>
              <a:gd name="connsiteX1" fmla="*/ 53632 w 993789"/>
              <a:gd name="connsiteY1" fmla="*/ 495298 h 3441700"/>
              <a:gd name="connsiteX2" fmla="*/ 498134 w 993789"/>
              <a:gd name="connsiteY2" fmla="*/ 652463 h 3441700"/>
              <a:gd name="connsiteX3" fmla="*/ 858494 w 993789"/>
              <a:gd name="connsiteY3" fmla="*/ 846137 h 3441700"/>
              <a:gd name="connsiteX4" fmla="*/ 966444 w 993789"/>
              <a:gd name="connsiteY4" fmla="*/ 1528762 h 3441700"/>
              <a:gd name="connsiteX5" fmla="*/ 906119 w 993789"/>
              <a:gd name="connsiteY5" fmla="*/ 2536825 h 3441700"/>
              <a:gd name="connsiteX6" fmla="*/ 96494 w 993789"/>
              <a:gd name="connsiteY6" fmla="*/ 2743199 h 3441700"/>
              <a:gd name="connsiteX7" fmla="*/ 12357 w 993789"/>
              <a:gd name="connsiteY7" fmla="*/ 3441700 h 3441700"/>
              <a:gd name="connsiteX0" fmla="*/ 41817 w 1010844"/>
              <a:gd name="connsiteY0" fmla="*/ 0 h 3441700"/>
              <a:gd name="connsiteX1" fmla="*/ 68805 w 1010844"/>
              <a:gd name="connsiteY1" fmla="*/ 495298 h 3441700"/>
              <a:gd name="connsiteX2" fmla="*/ 513307 w 1010844"/>
              <a:gd name="connsiteY2" fmla="*/ 652463 h 3441700"/>
              <a:gd name="connsiteX3" fmla="*/ 873667 w 1010844"/>
              <a:gd name="connsiteY3" fmla="*/ 846137 h 3441700"/>
              <a:gd name="connsiteX4" fmla="*/ 981617 w 1010844"/>
              <a:gd name="connsiteY4" fmla="*/ 1528762 h 3441700"/>
              <a:gd name="connsiteX5" fmla="*/ 921292 w 1010844"/>
              <a:gd name="connsiteY5" fmla="*/ 2536825 h 3441700"/>
              <a:gd name="connsiteX6" fmla="*/ 83092 w 1010844"/>
              <a:gd name="connsiteY6" fmla="*/ 2752724 h 3441700"/>
              <a:gd name="connsiteX7" fmla="*/ 27530 w 1010844"/>
              <a:gd name="connsiteY7" fmla="*/ 3441700 h 3441700"/>
              <a:gd name="connsiteX0" fmla="*/ 41817 w 1021417"/>
              <a:gd name="connsiteY0" fmla="*/ 0 h 3441700"/>
              <a:gd name="connsiteX1" fmla="*/ 68805 w 1021417"/>
              <a:gd name="connsiteY1" fmla="*/ 495298 h 3441700"/>
              <a:gd name="connsiteX2" fmla="*/ 513307 w 1021417"/>
              <a:gd name="connsiteY2" fmla="*/ 652463 h 3441700"/>
              <a:gd name="connsiteX3" fmla="*/ 873667 w 1021417"/>
              <a:gd name="connsiteY3" fmla="*/ 846137 h 3441700"/>
              <a:gd name="connsiteX4" fmla="*/ 1000667 w 1021417"/>
              <a:gd name="connsiteY4" fmla="*/ 1528762 h 3441700"/>
              <a:gd name="connsiteX5" fmla="*/ 921292 w 1021417"/>
              <a:gd name="connsiteY5" fmla="*/ 2536825 h 3441700"/>
              <a:gd name="connsiteX6" fmla="*/ 83092 w 1021417"/>
              <a:gd name="connsiteY6" fmla="*/ 2752724 h 3441700"/>
              <a:gd name="connsiteX7" fmla="*/ 27530 w 1021417"/>
              <a:gd name="connsiteY7" fmla="*/ 3441700 h 3441700"/>
              <a:gd name="connsiteX0" fmla="*/ 41817 w 1016841"/>
              <a:gd name="connsiteY0" fmla="*/ 0 h 3441700"/>
              <a:gd name="connsiteX1" fmla="*/ 68805 w 1016841"/>
              <a:gd name="connsiteY1" fmla="*/ 495298 h 3441700"/>
              <a:gd name="connsiteX2" fmla="*/ 513307 w 1016841"/>
              <a:gd name="connsiteY2" fmla="*/ 652463 h 3441700"/>
              <a:gd name="connsiteX3" fmla="*/ 945105 w 1016841"/>
              <a:gd name="connsiteY3" fmla="*/ 841374 h 3441700"/>
              <a:gd name="connsiteX4" fmla="*/ 1000667 w 1016841"/>
              <a:gd name="connsiteY4" fmla="*/ 1528762 h 3441700"/>
              <a:gd name="connsiteX5" fmla="*/ 921292 w 1016841"/>
              <a:gd name="connsiteY5" fmla="*/ 2536825 h 3441700"/>
              <a:gd name="connsiteX6" fmla="*/ 83092 w 1016841"/>
              <a:gd name="connsiteY6" fmla="*/ 2752724 h 3441700"/>
              <a:gd name="connsiteX7" fmla="*/ 27530 w 1016841"/>
              <a:gd name="connsiteY7" fmla="*/ 3441700 h 3441700"/>
              <a:gd name="connsiteX0" fmla="*/ 41817 w 1015946"/>
              <a:gd name="connsiteY0" fmla="*/ 0 h 3441700"/>
              <a:gd name="connsiteX1" fmla="*/ 68805 w 1015946"/>
              <a:gd name="connsiteY1" fmla="*/ 495298 h 3441700"/>
              <a:gd name="connsiteX2" fmla="*/ 513307 w 1015946"/>
              <a:gd name="connsiteY2" fmla="*/ 652463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 name="connsiteX0" fmla="*/ 41817 w 1015946"/>
              <a:gd name="connsiteY0" fmla="*/ 0 h 3441700"/>
              <a:gd name="connsiteX1" fmla="*/ 68805 w 1015946"/>
              <a:gd name="connsiteY1" fmla="*/ 495298 h 3441700"/>
              <a:gd name="connsiteX2" fmla="*/ 570457 w 1015946"/>
              <a:gd name="connsiteY2" fmla="*/ 619126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946" h="3441700">
                <a:moveTo>
                  <a:pt x="41817" y="0"/>
                </a:moveTo>
                <a:cubicBezTo>
                  <a:pt x="47108" y="240241"/>
                  <a:pt x="-19302" y="392110"/>
                  <a:pt x="68805" y="495298"/>
                </a:cubicBezTo>
                <a:cubicBezTo>
                  <a:pt x="156912" y="598486"/>
                  <a:pt x="388689" y="626535"/>
                  <a:pt x="570457" y="619126"/>
                </a:cubicBezTo>
                <a:cubicBezTo>
                  <a:pt x="718888" y="616480"/>
                  <a:pt x="887690" y="570705"/>
                  <a:pt x="959392" y="722311"/>
                </a:cubicBezTo>
                <a:cubicBezTo>
                  <a:pt x="1031094" y="873917"/>
                  <a:pt x="1007017" y="1226343"/>
                  <a:pt x="1000667" y="1528762"/>
                </a:cubicBezTo>
                <a:cubicBezTo>
                  <a:pt x="994317" y="1831181"/>
                  <a:pt x="1074221" y="2332831"/>
                  <a:pt x="921292" y="2536825"/>
                </a:cubicBezTo>
                <a:cubicBezTo>
                  <a:pt x="768363" y="2740819"/>
                  <a:pt x="232052" y="2601912"/>
                  <a:pt x="83092" y="2752724"/>
                </a:cubicBezTo>
                <a:cubicBezTo>
                  <a:pt x="-65868" y="2903537"/>
                  <a:pt x="31763" y="3295650"/>
                  <a:pt x="27530" y="3441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Shape 24">
            <a:extLst>
              <a:ext uri="{FF2B5EF4-FFF2-40B4-BE49-F238E27FC236}">
                <a16:creationId xmlns:a16="http://schemas.microsoft.com/office/drawing/2014/main" id="{7CEB5489-F137-4E94-BE07-91D3B4E72FA9}"/>
              </a:ext>
            </a:extLst>
          </p:cNvPr>
          <p:cNvSpPr/>
          <p:nvPr/>
        </p:nvSpPr>
        <p:spPr>
          <a:xfrm flipH="1">
            <a:off x="1337277" y="2424112"/>
            <a:ext cx="971328" cy="2593976"/>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62248"/>
              <a:gd name="connsiteY0" fmla="*/ 0 h 3365500"/>
              <a:gd name="connsiteX1" fmla="*/ 63599 w 762248"/>
              <a:gd name="connsiteY1" fmla="*/ 566737 h 3365500"/>
              <a:gd name="connsiteX2" fmla="*/ 654149 w 762248"/>
              <a:gd name="connsiteY2" fmla="*/ 793750 h 3365500"/>
              <a:gd name="connsiteX3" fmla="*/ 743049 w 762248"/>
              <a:gd name="connsiteY3" fmla="*/ 1476375 h 3365500"/>
              <a:gd name="connsiteX4" fmla="*/ 701774 w 762248"/>
              <a:gd name="connsiteY4" fmla="*/ 2351087 h 3365500"/>
              <a:gd name="connsiteX5" fmla="*/ 154087 w 762248"/>
              <a:gd name="connsiteY5" fmla="*/ 2671763 h 3365500"/>
              <a:gd name="connsiteX6" fmla="*/ 93762 w 762248"/>
              <a:gd name="connsiteY6" fmla="*/ 3365500 h 3365500"/>
              <a:gd name="connsiteX0" fmla="*/ 12799 w 774312"/>
              <a:gd name="connsiteY0" fmla="*/ 0 h 3365500"/>
              <a:gd name="connsiteX1" fmla="*/ 63599 w 774312"/>
              <a:gd name="connsiteY1" fmla="*/ 566737 h 3365500"/>
              <a:gd name="connsiteX2" fmla="*/ 654149 w 774312"/>
              <a:gd name="connsiteY2" fmla="*/ 793750 h 3365500"/>
              <a:gd name="connsiteX3" fmla="*/ 743049 w 774312"/>
              <a:gd name="connsiteY3" fmla="*/ 1476375 h 3365500"/>
              <a:gd name="connsiteX4" fmla="*/ 720824 w 774312"/>
              <a:gd name="connsiteY4" fmla="*/ 2417762 h 3365500"/>
              <a:gd name="connsiteX5" fmla="*/ 154087 w 774312"/>
              <a:gd name="connsiteY5" fmla="*/ 2671763 h 3365500"/>
              <a:gd name="connsiteX6" fmla="*/ 93762 w 774312"/>
              <a:gd name="connsiteY6" fmla="*/ 3365500 h 3365500"/>
              <a:gd name="connsiteX0" fmla="*/ 13424 w 774458"/>
              <a:gd name="connsiteY0" fmla="*/ 0 h 3365500"/>
              <a:gd name="connsiteX1" fmla="*/ 64224 w 774458"/>
              <a:gd name="connsiteY1" fmla="*/ 566737 h 3365500"/>
              <a:gd name="connsiteX2" fmla="*/ 664299 w 774458"/>
              <a:gd name="connsiteY2" fmla="*/ 717550 h 3365500"/>
              <a:gd name="connsiteX3" fmla="*/ 743674 w 774458"/>
              <a:gd name="connsiteY3" fmla="*/ 1476375 h 3365500"/>
              <a:gd name="connsiteX4" fmla="*/ 721449 w 774458"/>
              <a:gd name="connsiteY4" fmla="*/ 2417762 h 3365500"/>
              <a:gd name="connsiteX5" fmla="*/ 154712 w 774458"/>
              <a:gd name="connsiteY5" fmla="*/ 2671763 h 3365500"/>
              <a:gd name="connsiteX6" fmla="*/ 94387 w 774458"/>
              <a:gd name="connsiteY6" fmla="*/ 3365500 h 3365500"/>
              <a:gd name="connsiteX0" fmla="*/ 0 w 761034"/>
              <a:gd name="connsiteY0" fmla="*/ 0 h 3365500"/>
              <a:gd name="connsiteX1" fmla="*/ 155575 w 761034"/>
              <a:gd name="connsiteY1" fmla="*/ 547687 h 3365500"/>
              <a:gd name="connsiteX2" fmla="*/ 650875 w 761034"/>
              <a:gd name="connsiteY2" fmla="*/ 717550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761034"/>
              <a:gd name="connsiteY0" fmla="*/ 0 h 3365500"/>
              <a:gd name="connsiteX1" fmla="*/ 155575 w 761034"/>
              <a:gd name="connsiteY1" fmla="*/ 547687 h 3365500"/>
              <a:gd name="connsiteX2" fmla="*/ 650875 w 761034"/>
              <a:gd name="connsiteY2" fmla="*/ 674688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942009"/>
              <a:gd name="connsiteY0" fmla="*/ 0 h 2994025"/>
              <a:gd name="connsiteX1" fmla="*/ 336550 w 942009"/>
              <a:gd name="connsiteY1" fmla="*/ 176212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61059"/>
              <a:gd name="connsiteY0" fmla="*/ 0 h 3017838"/>
              <a:gd name="connsiteX1" fmla="*/ 346075 w 961059"/>
              <a:gd name="connsiteY1" fmla="*/ 185737 h 3017838"/>
              <a:gd name="connsiteX2" fmla="*/ 850900 w 961059"/>
              <a:gd name="connsiteY2" fmla="*/ 327026 h 3017838"/>
              <a:gd name="connsiteX3" fmla="*/ 930275 w 961059"/>
              <a:gd name="connsiteY3" fmla="*/ 1128713 h 3017838"/>
              <a:gd name="connsiteX4" fmla="*/ 908050 w 961059"/>
              <a:gd name="connsiteY4" fmla="*/ 2070100 h 3017838"/>
              <a:gd name="connsiteX5" fmla="*/ 341313 w 961059"/>
              <a:gd name="connsiteY5" fmla="*/ 2324101 h 3017838"/>
              <a:gd name="connsiteX6" fmla="*/ 280988 w 961059"/>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9762"/>
              <a:gd name="connsiteY0" fmla="*/ 0 h 3017838"/>
              <a:gd name="connsiteX1" fmla="*/ 346075 w 969762"/>
              <a:gd name="connsiteY1" fmla="*/ 185737 h 3017838"/>
              <a:gd name="connsiteX2" fmla="*/ 860425 w 969762"/>
              <a:gd name="connsiteY2" fmla="*/ 327026 h 3017838"/>
              <a:gd name="connsiteX3" fmla="*/ 949325 w 969762"/>
              <a:gd name="connsiteY3" fmla="*/ 1128713 h 3017838"/>
              <a:gd name="connsiteX4" fmla="*/ 908050 w 969762"/>
              <a:gd name="connsiteY4" fmla="*/ 2070100 h 3017838"/>
              <a:gd name="connsiteX5" fmla="*/ 341313 w 969762"/>
              <a:gd name="connsiteY5" fmla="*/ 2324101 h 3017838"/>
              <a:gd name="connsiteX6" fmla="*/ 280988 w 969762"/>
              <a:gd name="connsiteY6" fmla="*/ 3017838 h 3017838"/>
              <a:gd name="connsiteX0" fmla="*/ 0 w 969762"/>
              <a:gd name="connsiteY0" fmla="*/ 0 h 2527301"/>
              <a:gd name="connsiteX1" fmla="*/ 346075 w 969762"/>
              <a:gd name="connsiteY1" fmla="*/ 185737 h 2527301"/>
              <a:gd name="connsiteX2" fmla="*/ 860425 w 969762"/>
              <a:gd name="connsiteY2" fmla="*/ 327026 h 2527301"/>
              <a:gd name="connsiteX3" fmla="*/ 949325 w 969762"/>
              <a:gd name="connsiteY3" fmla="*/ 1128713 h 2527301"/>
              <a:gd name="connsiteX4" fmla="*/ 908050 w 969762"/>
              <a:gd name="connsiteY4" fmla="*/ 2070100 h 2527301"/>
              <a:gd name="connsiteX5" fmla="*/ 341313 w 969762"/>
              <a:gd name="connsiteY5" fmla="*/ 2324101 h 2527301"/>
              <a:gd name="connsiteX6" fmla="*/ 9526 w 969762"/>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93976"/>
              <a:gd name="connsiteX1" fmla="*/ 346075 w 971328"/>
              <a:gd name="connsiteY1" fmla="*/ 185737 h 2593976"/>
              <a:gd name="connsiteX2" fmla="*/ 860425 w 971328"/>
              <a:gd name="connsiteY2" fmla="*/ 327026 h 2593976"/>
              <a:gd name="connsiteX3" fmla="*/ 949325 w 971328"/>
              <a:gd name="connsiteY3" fmla="*/ 1128713 h 2593976"/>
              <a:gd name="connsiteX4" fmla="*/ 908050 w 971328"/>
              <a:gd name="connsiteY4" fmla="*/ 2070100 h 2593976"/>
              <a:gd name="connsiteX5" fmla="*/ 317501 w 971328"/>
              <a:gd name="connsiteY5" fmla="*/ 2328863 h 2593976"/>
              <a:gd name="connsiteX6" fmla="*/ 14288 w 971328"/>
              <a:gd name="connsiteY6" fmla="*/ 2593976 h 25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1328" h="2593976">
                <a:moveTo>
                  <a:pt x="0" y="0"/>
                </a:moveTo>
                <a:cubicBezTo>
                  <a:pt x="5291" y="240241"/>
                  <a:pt x="164571" y="140758"/>
                  <a:pt x="346075" y="185737"/>
                </a:cubicBezTo>
                <a:cubicBezTo>
                  <a:pt x="527579" y="230716"/>
                  <a:pt x="759883" y="169863"/>
                  <a:pt x="860425" y="327026"/>
                </a:cubicBezTo>
                <a:cubicBezTo>
                  <a:pt x="960967" y="484189"/>
                  <a:pt x="941387" y="838201"/>
                  <a:pt x="949325" y="1128713"/>
                </a:cubicBezTo>
                <a:cubicBezTo>
                  <a:pt x="957263" y="1419225"/>
                  <a:pt x="1013354" y="1870075"/>
                  <a:pt x="908050" y="2070100"/>
                </a:cubicBezTo>
                <a:cubicBezTo>
                  <a:pt x="802746" y="2270125"/>
                  <a:pt x="466461" y="2241550"/>
                  <a:pt x="317501" y="2328863"/>
                </a:cubicBezTo>
                <a:cubicBezTo>
                  <a:pt x="168541" y="2416176"/>
                  <a:pt x="8996" y="2466976"/>
                  <a:pt x="14288" y="25939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Shape 19">
            <a:extLst>
              <a:ext uri="{FF2B5EF4-FFF2-40B4-BE49-F238E27FC236}">
                <a16:creationId xmlns:a16="http://schemas.microsoft.com/office/drawing/2014/main" id="{2F16446C-AF7D-442A-8CD7-24586C0F1563}"/>
              </a:ext>
            </a:extLst>
          </p:cNvPr>
          <p:cNvSpPr/>
          <p:nvPr/>
        </p:nvSpPr>
        <p:spPr>
          <a:xfrm>
            <a:off x="1788794" y="2633028"/>
            <a:ext cx="1398382" cy="1150246"/>
          </a:xfrm>
          <a:custGeom>
            <a:avLst/>
            <a:gdLst>
              <a:gd name="connsiteX0" fmla="*/ 646249 w 1363139"/>
              <a:gd name="connsiteY0" fmla="*/ 0 h 3345180"/>
              <a:gd name="connsiteX1" fmla="*/ 661489 w 1363139"/>
              <a:gd name="connsiteY1" fmla="*/ 541020 h 3345180"/>
              <a:gd name="connsiteX2" fmla="*/ 1248229 w 1363139"/>
              <a:gd name="connsiteY2" fmla="*/ 807720 h 3345180"/>
              <a:gd name="connsiteX3" fmla="*/ 1362529 w 1363139"/>
              <a:gd name="connsiteY3" fmla="*/ 1424940 h 3345180"/>
              <a:gd name="connsiteX4" fmla="*/ 1232989 w 1363139"/>
              <a:gd name="connsiteY4" fmla="*/ 1668780 h 3345180"/>
              <a:gd name="connsiteX5" fmla="*/ 707209 w 1363139"/>
              <a:gd name="connsiteY5" fmla="*/ 906780 h 3345180"/>
              <a:gd name="connsiteX6" fmla="*/ 219529 w 1363139"/>
              <a:gd name="connsiteY6" fmla="*/ 784860 h 3345180"/>
              <a:gd name="connsiteX7" fmla="*/ 44269 w 1363139"/>
              <a:gd name="connsiteY7" fmla="*/ 1059180 h 3345180"/>
              <a:gd name="connsiteX8" fmla="*/ 51889 w 1363139"/>
              <a:gd name="connsiteY8" fmla="*/ 2263140 h 3345180"/>
              <a:gd name="connsiteX9" fmla="*/ 615769 w 1363139"/>
              <a:gd name="connsiteY9" fmla="*/ 2590800 h 3345180"/>
              <a:gd name="connsiteX10" fmla="*/ 669109 w 1363139"/>
              <a:gd name="connsiteY10" fmla="*/ 3345180 h 3345180"/>
              <a:gd name="connsiteX0" fmla="*/ 651037 w 1367927"/>
              <a:gd name="connsiteY0" fmla="*/ 0 h 3345180"/>
              <a:gd name="connsiteX1" fmla="*/ 666277 w 1367927"/>
              <a:gd name="connsiteY1" fmla="*/ 541020 h 3345180"/>
              <a:gd name="connsiteX2" fmla="*/ 1253017 w 1367927"/>
              <a:gd name="connsiteY2" fmla="*/ 807720 h 3345180"/>
              <a:gd name="connsiteX3" fmla="*/ 1367317 w 1367927"/>
              <a:gd name="connsiteY3" fmla="*/ 1424940 h 3345180"/>
              <a:gd name="connsiteX4" fmla="*/ 1237777 w 1367927"/>
              <a:gd name="connsiteY4" fmla="*/ 1668780 h 3345180"/>
              <a:gd name="connsiteX5" fmla="*/ 711997 w 1367927"/>
              <a:gd name="connsiteY5" fmla="*/ 906780 h 3345180"/>
              <a:gd name="connsiteX6" fmla="*/ 224317 w 1367927"/>
              <a:gd name="connsiteY6" fmla="*/ 784860 h 3345180"/>
              <a:gd name="connsiteX7" fmla="*/ 49057 w 1367927"/>
              <a:gd name="connsiteY7" fmla="*/ 1059180 h 3345180"/>
              <a:gd name="connsiteX8" fmla="*/ 56677 w 1367927"/>
              <a:gd name="connsiteY8" fmla="*/ 2263140 h 3345180"/>
              <a:gd name="connsiteX9" fmla="*/ 687232 w 1367927"/>
              <a:gd name="connsiteY9" fmla="*/ 2457450 h 3345180"/>
              <a:gd name="connsiteX10" fmla="*/ 673897 w 1367927"/>
              <a:gd name="connsiteY10" fmla="*/ 3345180 h 3345180"/>
              <a:gd name="connsiteX0" fmla="*/ 652068 w 1368958"/>
              <a:gd name="connsiteY0" fmla="*/ 0 h 3345180"/>
              <a:gd name="connsiteX1" fmla="*/ 667308 w 1368958"/>
              <a:gd name="connsiteY1" fmla="*/ 541020 h 3345180"/>
              <a:gd name="connsiteX2" fmla="*/ 1254048 w 1368958"/>
              <a:gd name="connsiteY2" fmla="*/ 807720 h 3345180"/>
              <a:gd name="connsiteX3" fmla="*/ 1368348 w 1368958"/>
              <a:gd name="connsiteY3" fmla="*/ 1424940 h 3345180"/>
              <a:gd name="connsiteX4" fmla="*/ 1238808 w 1368958"/>
              <a:gd name="connsiteY4" fmla="*/ 1668780 h 3345180"/>
              <a:gd name="connsiteX5" fmla="*/ 713028 w 1368958"/>
              <a:gd name="connsiteY5" fmla="*/ 906780 h 3345180"/>
              <a:gd name="connsiteX6" fmla="*/ 225348 w 1368958"/>
              <a:gd name="connsiteY6" fmla="*/ 784860 h 3345180"/>
              <a:gd name="connsiteX7" fmla="*/ 50088 w 1368958"/>
              <a:gd name="connsiteY7" fmla="*/ 1059180 h 3345180"/>
              <a:gd name="connsiteX8" fmla="*/ 57708 w 1368958"/>
              <a:gd name="connsiteY8" fmla="*/ 2263140 h 3345180"/>
              <a:gd name="connsiteX9" fmla="*/ 702550 w 1368958"/>
              <a:gd name="connsiteY9" fmla="*/ 2424113 h 3345180"/>
              <a:gd name="connsiteX10" fmla="*/ 674928 w 1368958"/>
              <a:gd name="connsiteY10" fmla="*/ 3345180 h 3345180"/>
              <a:gd name="connsiteX0" fmla="*/ 652068 w 1368958"/>
              <a:gd name="connsiteY0" fmla="*/ 0 h 3388043"/>
              <a:gd name="connsiteX1" fmla="*/ 667308 w 1368958"/>
              <a:gd name="connsiteY1" fmla="*/ 541020 h 3388043"/>
              <a:gd name="connsiteX2" fmla="*/ 1254048 w 1368958"/>
              <a:gd name="connsiteY2" fmla="*/ 807720 h 3388043"/>
              <a:gd name="connsiteX3" fmla="*/ 1368348 w 1368958"/>
              <a:gd name="connsiteY3" fmla="*/ 1424940 h 3388043"/>
              <a:gd name="connsiteX4" fmla="*/ 1238808 w 1368958"/>
              <a:gd name="connsiteY4" fmla="*/ 1668780 h 3388043"/>
              <a:gd name="connsiteX5" fmla="*/ 713028 w 1368958"/>
              <a:gd name="connsiteY5" fmla="*/ 906780 h 3388043"/>
              <a:gd name="connsiteX6" fmla="*/ 225348 w 1368958"/>
              <a:gd name="connsiteY6" fmla="*/ 784860 h 3388043"/>
              <a:gd name="connsiteX7" fmla="*/ 50088 w 1368958"/>
              <a:gd name="connsiteY7" fmla="*/ 1059180 h 3388043"/>
              <a:gd name="connsiteX8" fmla="*/ 57708 w 1368958"/>
              <a:gd name="connsiteY8" fmla="*/ 2263140 h 3388043"/>
              <a:gd name="connsiteX9" fmla="*/ 702550 w 1368958"/>
              <a:gd name="connsiteY9" fmla="*/ 2424113 h 3388043"/>
              <a:gd name="connsiteX10" fmla="*/ 698741 w 1368958"/>
              <a:gd name="connsiteY10" fmla="*/ 3388043 h 3388043"/>
              <a:gd name="connsiteX0" fmla="*/ 652068 w 1401841"/>
              <a:gd name="connsiteY0" fmla="*/ 0 h 3388043"/>
              <a:gd name="connsiteX1" fmla="*/ 667308 w 1401841"/>
              <a:gd name="connsiteY1" fmla="*/ 541020 h 3388043"/>
              <a:gd name="connsiteX2" fmla="*/ 1254048 w 1401841"/>
              <a:gd name="connsiteY2" fmla="*/ 807720 h 3388043"/>
              <a:gd name="connsiteX3" fmla="*/ 1401686 w 1401841"/>
              <a:gd name="connsiteY3" fmla="*/ 1424940 h 3388043"/>
              <a:gd name="connsiteX4" fmla="*/ 1238808 w 1401841"/>
              <a:gd name="connsiteY4" fmla="*/ 1668780 h 3388043"/>
              <a:gd name="connsiteX5" fmla="*/ 713028 w 1401841"/>
              <a:gd name="connsiteY5" fmla="*/ 906780 h 3388043"/>
              <a:gd name="connsiteX6" fmla="*/ 225348 w 1401841"/>
              <a:gd name="connsiteY6" fmla="*/ 784860 h 3388043"/>
              <a:gd name="connsiteX7" fmla="*/ 50088 w 1401841"/>
              <a:gd name="connsiteY7" fmla="*/ 1059180 h 3388043"/>
              <a:gd name="connsiteX8" fmla="*/ 57708 w 1401841"/>
              <a:gd name="connsiteY8" fmla="*/ 2263140 h 3388043"/>
              <a:gd name="connsiteX9" fmla="*/ 702550 w 1401841"/>
              <a:gd name="connsiteY9" fmla="*/ 2424113 h 3388043"/>
              <a:gd name="connsiteX10" fmla="*/ 698741 w 1401841"/>
              <a:gd name="connsiteY10" fmla="*/ 3388043 h 3388043"/>
              <a:gd name="connsiteX0" fmla="*/ 652068 w 1409241"/>
              <a:gd name="connsiteY0" fmla="*/ 0 h 3388043"/>
              <a:gd name="connsiteX1" fmla="*/ 667308 w 1409241"/>
              <a:gd name="connsiteY1" fmla="*/ 541020 h 3388043"/>
              <a:gd name="connsiteX2" fmla="*/ 1306436 w 1409241"/>
              <a:gd name="connsiteY2" fmla="*/ 807720 h 3388043"/>
              <a:gd name="connsiteX3" fmla="*/ 1401686 w 1409241"/>
              <a:gd name="connsiteY3" fmla="*/ 1424940 h 3388043"/>
              <a:gd name="connsiteX4" fmla="*/ 1238808 w 1409241"/>
              <a:gd name="connsiteY4" fmla="*/ 1668780 h 3388043"/>
              <a:gd name="connsiteX5" fmla="*/ 713028 w 1409241"/>
              <a:gd name="connsiteY5" fmla="*/ 906780 h 3388043"/>
              <a:gd name="connsiteX6" fmla="*/ 225348 w 1409241"/>
              <a:gd name="connsiteY6" fmla="*/ 784860 h 3388043"/>
              <a:gd name="connsiteX7" fmla="*/ 50088 w 1409241"/>
              <a:gd name="connsiteY7" fmla="*/ 1059180 h 3388043"/>
              <a:gd name="connsiteX8" fmla="*/ 57708 w 1409241"/>
              <a:gd name="connsiteY8" fmla="*/ 2263140 h 3388043"/>
              <a:gd name="connsiteX9" fmla="*/ 702550 w 1409241"/>
              <a:gd name="connsiteY9" fmla="*/ 2424113 h 3388043"/>
              <a:gd name="connsiteX10" fmla="*/ 698741 w 1409241"/>
              <a:gd name="connsiteY10" fmla="*/ 3388043 h 3388043"/>
              <a:gd name="connsiteX0" fmla="*/ 652068 w 1408768"/>
              <a:gd name="connsiteY0" fmla="*/ 0 h 3388043"/>
              <a:gd name="connsiteX1" fmla="*/ 681595 w 1408768"/>
              <a:gd name="connsiteY1" fmla="*/ 588645 h 3388043"/>
              <a:gd name="connsiteX2" fmla="*/ 1306436 w 1408768"/>
              <a:gd name="connsiteY2" fmla="*/ 807720 h 3388043"/>
              <a:gd name="connsiteX3" fmla="*/ 1401686 w 1408768"/>
              <a:gd name="connsiteY3" fmla="*/ 1424940 h 3388043"/>
              <a:gd name="connsiteX4" fmla="*/ 1238808 w 1408768"/>
              <a:gd name="connsiteY4" fmla="*/ 1668780 h 3388043"/>
              <a:gd name="connsiteX5" fmla="*/ 713028 w 1408768"/>
              <a:gd name="connsiteY5" fmla="*/ 906780 h 3388043"/>
              <a:gd name="connsiteX6" fmla="*/ 225348 w 1408768"/>
              <a:gd name="connsiteY6" fmla="*/ 784860 h 3388043"/>
              <a:gd name="connsiteX7" fmla="*/ 50088 w 1408768"/>
              <a:gd name="connsiteY7" fmla="*/ 1059180 h 3388043"/>
              <a:gd name="connsiteX8" fmla="*/ 57708 w 1408768"/>
              <a:gd name="connsiteY8" fmla="*/ 2263140 h 3388043"/>
              <a:gd name="connsiteX9" fmla="*/ 702550 w 1408768"/>
              <a:gd name="connsiteY9" fmla="*/ 2424113 h 3388043"/>
              <a:gd name="connsiteX10" fmla="*/ 698741 w 1408768"/>
              <a:gd name="connsiteY10" fmla="*/ 3388043 h 3388043"/>
              <a:gd name="connsiteX0" fmla="*/ 652068 w 1415668"/>
              <a:gd name="connsiteY0" fmla="*/ 0 h 3388043"/>
              <a:gd name="connsiteX1" fmla="*/ 681595 w 1415668"/>
              <a:gd name="connsiteY1" fmla="*/ 588645 h 3388043"/>
              <a:gd name="connsiteX2" fmla="*/ 1325486 w 1415668"/>
              <a:gd name="connsiteY2" fmla="*/ 807720 h 3388043"/>
              <a:gd name="connsiteX3" fmla="*/ 1401686 w 1415668"/>
              <a:gd name="connsiteY3" fmla="*/ 1424940 h 3388043"/>
              <a:gd name="connsiteX4" fmla="*/ 1238808 w 1415668"/>
              <a:gd name="connsiteY4" fmla="*/ 1668780 h 3388043"/>
              <a:gd name="connsiteX5" fmla="*/ 713028 w 1415668"/>
              <a:gd name="connsiteY5" fmla="*/ 906780 h 3388043"/>
              <a:gd name="connsiteX6" fmla="*/ 225348 w 1415668"/>
              <a:gd name="connsiteY6" fmla="*/ 784860 h 3388043"/>
              <a:gd name="connsiteX7" fmla="*/ 50088 w 1415668"/>
              <a:gd name="connsiteY7" fmla="*/ 1059180 h 3388043"/>
              <a:gd name="connsiteX8" fmla="*/ 57708 w 1415668"/>
              <a:gd name="connsiteY8" fmla="*/ 2263140 h 3388043"/>
              <a:gd name="connsiteX9" fmla="*/ 702550 w 1415668"/>
              <a:gd name="connsiteY9" fmla="*/ 2424113 h 3388043"/>
              <a:gd name="connsiteX10" fmla="*/ 698741 w 1415668"/>
              <a:gd name="connsiteY10" fmla="*/ 3388043 h 3388043"/>
              <a:gd name="connsiteX0" fmla="*/ 652068 w 1429864"/>
              <a:gd name="connsiteY0" fmla="*/ 0 h 3388043"/>
              <a:gd name="connsiteX1" fmla="*/ 681595 w 1429864"/>
              <a:gd name="connsiteY1" fmla="*/ 588645 h 3388043"/>
              <a:gd name="connsiteX2" fmla="*/ 1325486 w 1429864"/>
              <a:gd name="connsiteY2" fmla="*/ 807720 h 3388043"/>
              <a:gd name="connsiteX3" fmla="*/ 1420736 w 1429864"/>
              <a:gd name="connsiteY3" fmla="*/ 1424940 h 3388043"/>
              <a:gd name="connsiteX4" fmla="*/ 1238808 w 1429864"/>
              <a:gd name="connsiteY4" fmla="*/ 1668780 h 3388043"/>
              <a:gd name="connsiteX5" fmla="*/ 713028 w 1429864"/>
              <a:gd name="connsiteY5" fmla="*/ 906780 h 3388043"/>
              <a:gd name="connsiteX6" fmla="*/ 225348 w 1429864"/>
              <a:gd name="connsiteY6" fmla="*/ 784860 h 3388043"/>
              <a:gd name="connsiteX7" fmla="*/ 50088 w 1429864"/>
              <a:gd name="connsiteY7" fmla="*/ 1059180 h 3388043"/>
              <a:gd name="connsiteX8" fmla="*/ 57708 w 1429864"/>
              <a:gd name="connsiteY8" fmla="*/ 2263140 h 3388043"/>
              <a:gd name="connsiteX9" fmla="*/ 702550 w 1429864"/>
              <a:gd name="connsiteY9" fmla="*/ 2424113 h 3388043"/>
              <a:gd name="connsiteX10" fmla="*/ 698741 w 1429864"/>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713028 w 1430920"/>
              <a:gd name="connsiteY5" fmla="*/ 906780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60641 w 1430920"/>
              <a:gd name="connsiteY5" fmla="*/ 10115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46353 w 1430920"/>
              <a:gd name="connsiteY5" fmla="*/ 10496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14544 w 1393396"/>
              <a:gd name="connsiteY0" fmla="*/ 0 h 3388043"/>
              <a:gd name="connsiteX1" fmla="*/ 644071 w 1393396"/>
              <a:gd name="connsiteY1" fmla="*/ 588645 h 3388043"/>
              <a:gd name="connsiteX2" fmla="*/ 1287962 w 1393396"/>
              <a:gd name="connsiteY2" fmla="*/ 807720 h 3388043"/>
              <a:gd name="connsiteX3" fmla="*/ 1383212 w 1393396"/>
              <a:gd name="connsiteY3" fmla="*/ 1424940 h 3388043"/>
              <a:gd name="connsiteX4" fmla="*/ 1186997 w 1393396"/>
              <a:gd name="connsiteY4" fmla="*/ 1678305 h 3388043"/>
              <a:gd name="connsiteX5" fmla="*/ 608829 w 1393396"/>
              <a:gd name="connsiteY5" fmla="*/ 1049655 h 3388043"/>
              <a:gd name="connsiteX6" fmla="*/ 187824 w 1393396"/>
              <a:gd name="connsiteY6" fmla="*/ 784860 h 3388043"/>
              <a:gd name="connsiteX7" fmla="*/ 12564 w 1393396"/>
              <a:gd name="connsiteY7" fmla="*/ 1059180 h 3388043"/>
              <a:gd name="connsiteX8" fmla="*/ 86859 w 1393396"/>
              <a:gd name="connsiteY8" fmla="*/ 2267903 h 3388043"/>
              <a:gd name="connsiteX9" fmla="*/ 665026 w 1393396"/>
              <a:gd name="connsiteY9" fmla="*/ 2424113 h 3388043"/>
              <a:gd name="connsiteX10" fmla="*/ 661217 w 1393396"/>
              <a:gd name="connsiteY10" fmla="*/ 3388043 h 3388043"/>
              <a:gd name="connsiteX0" fmla="*/ 598662 w 1377514"/>
              <a:gd name="connsiteY0" fmla="*/ 0 h 3388043"/>
              <a:gd name="connsiteX1" fmla="*/ 628189 w 1377514"/>
              <a:gd name="connsiteY1" fmla="*/ 588645 h 3388043"/>
              <a:gd name="connsiteX2" fmla="*/ 1272080 w 1377514"/>
              <a:gd name="connsiteY2" fmla="*/ 807720 h 3388043"/>
              <a:gd name="connsiteX3" fmla="*/ 1367330 w 1377514"/>
              <a:gd name="connsiteY3" fmla="*/ 1424940 h 3388043"/>
              <a:gd name="connsiteX4" fmla="*/ 1171115 w 1377514"/>
              <a:gd name="connsiteY4" fmla="*/ 1678305 h 3388043"/>
              <a:gd name="connsiteX5" fmla="*/ 592947 w 1377514"/>
              <a:gd name="connsiteY5" fmla="*/ 1049655 h 3388043"/>
              <a:gd name="connsiteX6" fmla="*/ 171942 w 1377514"/>
              <a:gd name="connsiteY6" fmla="*/ 784860 h 3388043"/>
              <a:gd name="connsiteX7" fmla="*/ 20494 w 1377514"/>
              <a:gd name="connsiteY7" fmla="*/ 1054417 h 3388043"/>
              <a:gd name="connsiteX8" fmla="*/ 70977 w 1377514"/>
              <a:gd name="connsiteY8" fmla="*/ 2267903 h 3388043"/>
              <a:gd name="connsiteX9" fmla="*/ 649144 w 1377514"/>
              <a:gd name="connsiteY9" fmla="*/ 2424113 h 3388043"/>
              <a:gd name="connsiteX10" fmla="*/ 645335 w 1377514"/>
              <a:gd name="connsiteY10" fmla="*/ 3388043 h 3388043"/>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2865756"/>
              <a:gd name="connsiteX1" fmla="*/ 628189 w 1377514"/>
              <a:gd name="connsiteY1" fmla="*/ 588645 h 2865756"/>
              <a:gd name="connsiteX2" fmla="*/ 1272080 w 1377514"/>
              <a:gd name="connsiteY2" fmla="*/ 807720 h 2865756"/>
              <a:gd name="connsiteX3" fmla="*/ 1367330 w 1377514"/>
              <a:gd name="connsiteY3" fmla="*/ 1424940 h 2865756"/>
              <a:gd name="connsiteX4" fmla="*/ 1171115 w 1377514"/>
              <a:gd name="connsiteY4" fmla="*/ 1678305 h 2865756"/>
              <a:gd name="connsiteX5" fmla="*/ 592947 w 1377514"/>
              <a:gd name="connsiteY5" fmla="*/ 1049655 h 2865756"/>
              <a:gd name="connsiteX6" fmla="*/ 171942 w 1377514"/>
              <a:gd name="connsiteY6" fmla="*/ 784860 h 2865756"/>
              <a:gd name="connsiteX7" fmla="*/ 20494 w 1377514"/>
              <a:gd name="connsiteY7" fmla="*/ 1054417 h 2865756"/>
              <a:gd name="connsiteX8" fmla="*/ 70977 w 1377514"/>
              <a:gd name="connsiteY8" fmla="*/ 2267903 h 2865756"/>
              <a:gd name="connsiteX9" fmla="*/ 649144 w 1377514"/>
              <a:gd name="connsiteY9" fmla="*/ 2424113 h 2865756"/>
              <a:gd name="connsiteX10" fmla="*/ 445309 w 1377514"/>
              <a:gd name="connsiteY10" fmla="*/ 2865756 h 2865756"/>
              <a:gd name="connsiteX0" fmla="*/ 588605 w 1367457"/>
              <a:gd name="connsiteY0" fmla="*/ 0 h 2865756"/>
              <a:gd name="connsiteX1" fmla="*/ 618132 w 1367457"/>
              <a:gd name="connsiteY1" fmla="*/ 588645 h 2865756"/>
              <a:gd name="connsiteX2" fmla="*/ 1262023 w 1367457"/>
              <a:gd name="connsiteY2" fmla="*/ 807720 h 2865756"/>
              <a:gd name="connsiteX3" fmla="*/ 1357273 w 1367457"/>
              <a:gd name="connsiteY3" fmla="*/ 1424940 h 2865756"/>
              <a:gd name="connsiteX4" fmla="*/ 1161058 w 1367457"/>
              <a:gd name="connsiteY4" fmla="*/ 1678305 h 2865756"/>
              <a:gd name="connsiteX5" fmla="*/ 582890 w 1367457"/>
              <a:gd name="connsiteY5" fmla="*/ 1049655 h 2865756"/>
              <a:gd name="connsiteX6" fmla="*/ 161885 w 1367457"/>
              <a:gd name="connsiteY6" fmla="*/ 784860 h 2865756"/>
              <a:gd name="connsiteX7" fmla="*/ 10437 w 1367457"/>
              <a:gd name="connsiteY7" fmla="*/ 1054417 h 2865756"/>
              <a:gd name="connsiteX8" fmla="*/ 60920 w 1367457"/>
              <a:gd name="connsiteY8" fmla="*/ 2267903 h 2865756"/>
              <a:gd name="connsiteX9" fmla="*/ 442237 w 1367457"/>
              <a:gd name="connsiteY9" fmla="*/ 2455863 h 2865756"/>
              <a:gd name="connsiteX10" fmla="*/ 435252 w 1367457"/>
              <a:gd name="connsiteY10" fmla="*/ 2865756 h 2865756"/>
              <a:gd name="connsiteX0" fmla="*/ 493355 w 1367457"/>
              <a:gd name="connsiteY0" fmla="*/ 0 h 2573656"/>
              <a:gd name="connsiteX1" fmla="*/ 618132 w 1367457"/>
              <a:gd name="connsiteY1" fmla="*/ 296545 h 2573656"/>
              <a:gd name="connsiteX2" fmla="*/ 1262023 w 1367457"/>
              <a:gd name="connsiteY2" fmla="*/ 515620 h 2573656"/>
              <a:gd name="connsiteX3" fmla="*/ 1357273 w 1367457"/>
              <a:gd name="connsiteY3" fmla="*/ 1132840 h 2573656"/>
              <a:gd name="connsiteX4" fmla="*/ 1161058 w 1367457"/>
              <a:gd name="connsiteY4" fmla="*/ 1386205 h 2573656"/>
              <a:gd name="connsiteX5" fmla="*/ 582890 w 1367457"/>
              <a:gd name="connsiteY5" fmla="*/ 757555 h 2573656"/>
              <a:gd name="connsiteX6" fmla="*/ 161885 w 1367457"/>
              <a:gd name="connsiteY6" fmla="*/ 492760 h 2573656"/>
              <a:gd name="connsiteX7" fmla="*/ 10437 w 1367457"/>
              <a:gd name="connsiteY7" fmla="*/ 762317 h 2573656"/>
              <a:gd name="connsiteX8" fmla="*/ 60920 w 1367457"/>
              <a:gd name="connsiteY8" fmla="*/ 1975803 h 2573656"/>
              <a:gd name="connsiteX9" fmla="*/ 442237 w 1367457"/>
              <a:gd name="connsiteY9" fmla="*/ 2163763 h 2573656"/>
              <a:gd name="connsiteX10" fmla="*/ 435252 w 1367457"/>
              <a:gd name="connsiteY10" fmla="*/ 2573656 h 2573656"/>
              <a:gd name="connsiteX0" fmla="*/ 492127 w 1366229"/>
              <a:gd name="connsiteY0" fmla="*/ 0 h 2573656"/>
              <a:gd name="connsiteX1" fmla="*/ 616904 w 1366229"/>
              <a:gd name="connsiteY1" fmla="*/ 296545 h 2573656"/>
              <a:gd name="connsiteX2" fmla="*/ 1260795 w 1366229"/>
              <a:gd name="connsiteY2" fmla="*/ 515620 h 2573656"/>
              <a:gd name="connsiteX3" fmla="*/ 1356045 w 1366229"/>
              <a:gd name="connsiteY3" fmla="*/ 1132840 h 2573656"/>
              <a:gd name="connsiteX4" fmla="*/ 1159830 w 1366229"/>
              <a:gd name="connsiteY4" fmla="*/ 1386205 h 2573656"/>
              <a:gd name="connsiteX5" fmla="*/ 581662 w 1366229"/>
              <a:gd name="connsiteY5" fmla="*/ 757555 h 2573656"/>
              <a:gd name="connsiteX6" fmla="*/ 160657 w 1366229"/>
              <a:gd name="connsiteY6" fmla="*/ 492760 h 2573656"/>
              <a:gd name="connsiteX7" fmla="*/ 9209 w 1366229"/>
              <a:gd name="connsiteY7" fmla="*/ 762317 h 2573656"/>
              <a:gd name="connsiteX8" fmla="*/ 59692 w 1366229"/>
              <a:gd name="connsiteY8" fmla="*/ 1975803 h 2573656"/>
              <a:gd name="connsiteX9" fmla="*/ 409259 w 1366229"/>
              <a:gd name="connsiteY9" fmla="*/ 2239963 h 2573656"/>
              <a:gd name="connsiteX10" fmla="*/ 434024 w 1366229"/>
              <a:gd name="connsiteY10" fmla="*/ 2573656 h 2573656"/>
              <a:gd name="connsiteX0" fmla="*/ 492127 w 1359144"/>
              <a:gd name="connsiteY0" fmla="*/ 0 h 2573656"/>
              <a:gd name="connsiteX1" fmla="*/ 1010604 w 1359144"/>
              <a:gd name="connsiteY1" fmla="*/ 315595 h 2573656"/>
              <a:gd name="connsiteX2" fmla="*/ 1260795 w 1359144"/>
              <a:gd name="connsiteY2" fmla="*/ 515620 h 2573656"/>
              <a:gd name="connsiteX3" fmla="*/ 1356045 w 1359144"/>
              <a:gd name="connsiteY3" fmla="*/ 1132840 h 2573656"/>
              <a:gd name="connsiteX4" fmla="*/ 1159830 w 1359144"/>
              <a:gd name="connsiteY4" fmla="*/ 1386205 h 2573656"/>
              <a:gd name="connsiteX5" fmla="*/ 581662 w 1359144"/>
              <a:gd name="connsiteY5" fmla="*/ 757555 h 2573656"/>
              <a:gd name="connsiteX6" fmla="*/ 160657 w 1359144"/>
              <a:gd name="connsiteY6" fmla="*/ 492760 h 2573656"/>
              <a:gd name="connsiteX7" fmla="*/ 9209 w 1359144"/>
              <a:gd name="connsiteY7" fmla="*/ 762317 h 2573656"/>
              <a:gd name="connsiteX8" fmla="*/ 59692 w 1359144"/>
              <a:gd name="connsiteY8" fmla="*/ 1975803 h 2573656"/>
              <a:gd name="connsiteX9" fmla="*/ 409259 w 1359144"/>
              <a:gd name="connsiteY9" fmla="*/ 2239963 h 2573656"/>
              <a:gd name="connsiteX10" fmla="*/ 434024 w 1359144"/>
              <a:gd name="connsiteY10" fmla="*/ 2573656 h 2573656"/>
              <a:gd name="connsiteX0" fmla="*/ 1006477 w 1359144"/>
              <a:gd name="connsiteY0" fmla="*/ 0 h 2338706"/>
              <a:gd name="connsiteX1" fmla="*/ 1010604 w 1359144"/>
              <a:gd name="connsiteY1" fmla="*/ 80645 h 2338706"/>
              <a:gd name="connsiteX2" fmla="*/ 1260795 w 1359144"/>
              <a:gd name="connsiteY2" fmla="*/ 280670 h 2338706"/>
              <a:gd name="connsiteX3" fmla="*/ 1356045 w 1359144"/>
              <a:gd name="connsiteY3" fmla="*/ 897890 h 2338706"/>
              <a:gd name="connsiteX4" fmla="*/ 1159830 w 1359144"/>
              <a:gd name="connsiteY4" fmla="*/ 1151255 h 2338706"/>
              <a:gd name="connsiteX5" fmla="*/ 581662 w 1359144"/>
              <a:gd name="connsiteY5" fmla="*/ 522605 h 2338706"/>
              <a:gd name="connsiteX6" fmla="*/ 160657 w 1359144"/>
              <a:gd name="connsiteY6" fmla="*/ 257810 h 2338706"/>
              <a:gd name="connsiteX7" fmla="*/ 9209 w 1359144"/>
              <a:gd name="connsiteY7" fmla="*/ 527367 h 2338706"/>
              <a:gd name="connsiteX8" fmla="*/ 59692 w 1359144"/>
              <a:gd name="connsiteY8" fmla="*/ 1740853 h 2338706"/>
              <a:gd name="connsiteX9" fmla="*/ 409259 w 1359144"/>
              <a:gd name="connsiteY9" fmla="*/ 2005013 h 2338706"/>
              <a:gd name="connsiteX10" fmla="*/ 434024 w 1359144"/>
              <a:gd name="connsiteY10" fmla="*/ 2338706 h 2338706"/>
              <a:gd name="connsiteX0" fmla="*/ 1006477 w 1358565"/>
              <a:gd name="connsiteY0" fmla="*/ 0 h 2338706"/>
              <a:gd name="connsiteX1" fmla="*/ 1112204 w 1358565"/>
              <a:gd name="connsiteY1" fmla="*/ 99695 h 2338706"/>
              <a:gd name="connsiteX2" fmla="*/ 1260795 w 1358565"/>
              <a:gd name="connsiteY2" fmla="*/ 280670 h 2338706"/>
              <a:gd name="connsiteX3" fmla="*/ 1356045 w 1358565"/>
              <a:gd name="connsiteY3" fmla="*/ 897890 h 2338706"/>
              <a:gd name="connsiteX4" fmla="*/ 1159830 w 1358565"/>
              <a:gd name="connsiteY4" fmla="*/ 1151255 h 2338706"/>
              <a:gd name="connsiteX5" fmla="*/ 581662 w 1358565"/>
              <a:gd name="connsiteY5" fmla="*/ 522605 h 2338706"/>
              <a:gd name="connsiteX6" fmla="*/ 160657 w 1358565"/>
              <a:gd name="connsiteY6" fmla="*/ 257810 h 2338706"/>
              <a:gd name="connsiteX7" fmla="*/ 9209 w 1358565"/>
              <a:gd name="connsiteY7" fmla="*/ 527367 h 2338706"/>
              <a:gd name="connsiteX8" fmla="*/ 59692 w 1358565"/>
              <a:gd name="connsiteY8" fmla="*/ 1740853 h 2338706"/>
              <a:gd name="connsiteX9" fmla="*/ 409259 w 1358565"/>
              <a:gd name="connsiteY9" fmla="*/ 2005013 h 2338706"/>
              <a:gd name="connsiteX10" fmla="*/ 434024 w 1358565"/>
              <a:gd name="connsiteY10" fmla="*/ 2338706 h 2338706"/>
              <a:gd name="connsiteX0" fmla="*/ 1006477 w 1358296"/>
              <a:gd name="connsiteY0" fmla="*/ 0 h 2338706"/>
              <a:gd name="connsiteX1" fmla="*/ 1175704 w 1358296"/>
              <a:gd name="connsiteY1" fmla="*/ 201295 h 2338706"/>
              <a:gd name="connsiteX2" fmla="*/ 1260795 w 1358296"/>
              <a:gd name="connsiteY2" fmla="*/ 280670 h 2338706"/>
              <a:gd name="connsiteX3" fmla="*/ 1356045 w 1358296"/>
              <a:gd name="connsiteY3" fmla="*/ 897890 h 2338706"/>
              <a:gd name="connsiteX4" fmla="*/ 1159830 w 1358296"/>
              <a:gd name="connsiteY4" fmla="*/ 1151255 h 2338706"/>
              <a:gd name="connsiteX5" fmla="*/ 581662 w 1358296"/>
              <a:gd name="connsiteY5" fmla="*/ 522605 h 2338706"/>
              <a:gd name="connsiteX6" fmla="*/ 160657 w 1358296"/>
              <a:gd name="connsiteY6" fmla="*/ 257810 h 2338706"/>
              <a:gd name="connsiteX7" fmla="*/ 9209 w 1358296"/>
              <a:gd name="connsiteY7" fmla="*/ 527367 h 2338706"/>
              <a:gd name="connsiteX8" fmla="*/ 59692 w 1358296"/>
              <a:gd name="connsiteY8" fmla="*/ 1740853 h 2338706"/>
              <a:gd name="connsiteX9" fmla="*/ 409259 w 1358296"/>
              <a:gd name="connsiteY9" fmla="*/ 2005013 h 2338706"/>
              <a:gd name="connsiteX10" fmla="*/ 434024 w 1358296"/>
              <a:gd name="connsiteY10" fmla="*/ 2338706 h 2338706"/>
              <a:gd name="connsiteX0" fmla="*/ 1006477 w 1359173"/>
              <a:gd name="connsiteY0" fmla="*/ 0 h 2338706"/>
              <a:gd name="connsiteX1" fmla="*/ 1260795 w 1359173"/>
              <a:gd name="connsiteY1" fmla="*/ 280670 h 2338706"/>
              <a:gd name="connsiteX2" fmla="*/ 1356045 w 1359173"/>
              <a:gd name="connsiteY2" fmla="*/ 897890 h 2338706"/>
              <a:gd name="connsiteX3" fmla="*/ 1159830 w 1359173"/>
              <a:gd name="connsiteY3" fmla="*/ 1151255 h 2338706"/>
              <a:gd name="connsiteX4" fmla="*/ 581662 w 1359173"/>
              <a:gd name="connsiteY4" fmla="*/ 522605 h 2338706"/>
              <a:gd name="connsiteX5" fmla="*/ 160657 w 1359173"/>
              <a:gd name="connsiteY5" fmla="*/ 257810 h 2338706"/>
              <a:gd name="connsiteX6" fmla="*/ 9209 w 1359173"/>
              <a:gd name="connsiteY6" fmla="*/ 527367 h 2338706"/>
              <a:gd name="connsiteX7" fmla="*/ 59692 w 1359173"/>
              <a:gd name="connsiteY7" fmla="*/ 1740853 h 2338706"/>
              <a:gd name="connsiteX8" fmla="*/ 409259 w 1359173"/>
              <a:gd name="connsiteY8" fmla="*/ 2005013 h 2338706"/>
              <a:gd name="connsiteX9" fmla="*/ 434024 w 1359173"/>
              <a:gd name="connsiteY9" fmla="*/ 2338706 h 2338706"/>
              <a:gd name="connsiteX0" fmla="*/ 1007422 w 1360118"/>
              <a:gd name="connsiteY0" fmla="*/ 0 h 2338706"/>
              <a:gd name="connsiteX1" fmla="*/ 1261740 w 1360118"/>
              <a:gd name="connsiteY1" fmla="*/ 280670 h 2338706"/>
              <a:gd name="connsiteX2" fmla="*/ 1356990 w 1360118"/>
              <a:gd name="connsiteY2" fmla="*/ 897890 h 2338706"/>
              <a:gd name="connsiteX3" fmla="*/ 1160775 w 1360118"/>
              <a:gd name="connsiteY3" fmla="*/ 1151255 h 2338706"/>
              <a:gd name="connsiteX4" fmla="*/ 582607 w 1360118"/>
              <a:gd name="connsiteY4" fmla="*/ 522605 h 2338706"/>
              <a:gd name="connsiteX5" fmla="*/ 161602 w 1360118"/>
              <a:gd name="connsiteY5" fmla="*/ 257810 h 2338706"/>
              <a:gd name="connsiteX6" fmla="*/ 10154 w 1360118"/>
              <a:gd name="connsiteY6" fmla="*/ 527367 h 2338706"/>
              <a:gd name="connsiteX7" fmla="*/ 60637 w 1360118"/>
              <a:gd name="connsiteY7" fmla="*/ 1740853 h 2338706"/>
              <a:gd name="connsiteX8" fmla="*/ 434969 w 1360118"/>
              <a:gd name="connsiteY8" fmla="*/ 2338706 h 2338706"/>
              <a:gd name="connsiteX0" fmla="*/ 1007422 w 1360118"/>
              <a:gd name="connsiteY0" fmla="*/ 0 h 1740853"/>
              <a:gd name="connsiteX1" fmla="*/ 1261740 w 1360118"/>
              <a:gd name="connsiteY1" fmla="*/ 280670 h 1740853"/>
              <a:gd name="connsiteX2" fmla="*/ 1356990 w 1360118"/>
              <a:gd name="connsiteY2" fmla="*/ 897890 h 1740853"/>
              <a:gd name="connsiteX3" fmla="*/ 1160775 w 1360118"/>
              <a:gd name="connsiteY3" fmla="*/ 1151255 h 1740853"/>
              <a:gd name="connsiteX4" fmla="*/ 582607 w 1360118"/>
              <a:gd name="connsiteY4" fmla="*/ 522605 h 1740853"/>
              <a:gd name="connsiteX5" fmla="*/ 161602 w 1360118"/>
              <a:gd name="connsiteY5" fmla="*/ 257810 h 1740853"/>
              <a:gd name="connsiteX6" fmla="*/ 10154 w 1360118"/>
              <a:gd name="connsiteY6" fmla="*/ 527367 h 1740853"/>
              <a:gd name="connsiteX7" fmla="*/ 60637 w 1360118"/>
              <a:gd name="connsiteY7" fmla="*/ 1740853 h 1740853"/>
              <a:gd name="connsiteX0" fmla="*/ 997268 w 1349964"/>
              <a:gd name="connsiteY0" fmla="*/ 0 h 1164534"/>
              <a:gd name="connsiteX1" fmla="*/ 1251586 w 1349964"/>
              <a:gd name="connsiteY1" fmla="*/ 280670 h 1164534"/>
              <a:gd name="connsiteX2" fmla="*/ 1346836 w 1349964"/>
              <a:gd name="connsiteY2" fmla="*/ 897890 h 1164534"/>
              <a:gd name="connsiteX3" fmla="*/ 1150621 w 1349964"/>
              <a:gd name="connsiteY3" fmla="*/ 1151255 h 1164534"/>
              <a:gd name="connsiteX4" fmla="*/ 572453 w 1349964"/>
              <a:gd name="connsiteY4" fmla="*/ 522605 h 1164534"/>
              <a:gd name="connsiteX5" fmla="*/ 151448 w 1349964"/>
              <a:gd name="connsiteY5" fmla="*/ 257810 h 1164534"/>
              <a:gd name="connsiteX6" fmla="*/ 0 w 1349964"/>
              <a:gd name="connsiteY6" fmla="*/ 527367 h 1164534"/>
              <a:gd name="connsiteX0" fmla="*/ 845820 w 1198516"/>
              <a:gd name="connsiteY0" fmla="*/ 0 h 1164534"/>
              <a:gd name="connsiteX1" fmla="*/ 1100138 w 1198516"/>
              <a:gd name="connsiteY1" fmla="*/ 280670 h 1164534"/>
              <a:gd name="connsiteX2" fmla="*/ 1195388 w 1198516"/>
              <a:gd name="connsiteY2" fmla="*/ 897890 h 1164534"/>
              <a:gd name="connsiteX3" fmla="*/ 999173 w 1198516"/>
              <a:gd name="connsiteY3" fmla="*/ 1151255 h 1164534"/>
              <a:gd name="connsiteX4" fmla="*/ 421005 w 1198516"/>
              <a:gd name="connsiteY4" fmla="*/ 522605 h 1164534"/>
              <a:gd name="connsiteX5" fmla="*/ 0 w 1198516"/>
              <a:gd name="connsiteY5" fmla="*/ 257810 h 1164534"/>
              <a:gd name="connsiteX0" fmla="*/ 1045845 w 1398541"/>
              <a:gd name="connsiteY0" fmla="*/ 0 h 1164534"/>
              <a:gd name="connsiteX1" fmla="*/ 1300163 w 1398541"/>
              <a:gd name="connsiteY1" fmla="*/ 280670 h 1164534"/>
              <a:gd name="connsiteX2" fmla="*/ 1395413 w 1398541"/>
              <a:gd name="connsiteY2" fmla="*/ 897890 h 1164534"/>
              <a:gd name="connsiteX3" fmla="*/ 1199198 w 1398541"/>
              <a:gd name="connsiteY3" fmla="*/ 1151255 h 1164534"/>
              <a:gd name="connsiteX4" fmla="*/ 621030 w 1398541"/>
              <a:gd name="connsiteY4" fmla="*/ 522605 h 1164534"/>
              <a:gd name="connsiteX5" fmla="*/ 0 w 1398541"/>
              <a:gd name="connsiteY5" fmla="*/ 232410 h 1164534"/>
              <a:gd name="connsiteX0" fmla="*/ 1069657 w 1398382"/>
              <a:gd name="connsiteY0" fmla="*/ 0 h 1150246"/>
              <a:gd name="connsiteX1" fmla="*/ 1300163 w 1398382"/>
              <a:gd name="connsiteY1" fmla="*/ 266382 h 1150246"/>
              <a:gd name="connsiteX2" fmla="*/ 1395413 w 1398382"/>
              <a:gd name="connsiteY2" fmla="*/ 883602 h 1150246"/>
              <a:gd name="connsiteX3" fmla="*/ 1199198 w 1398382"/>
              <a:gd name="connsiteY3" fmla="*/ 1136967 h 1150246"/>
              <a:gd name="connsiteX4" fmla="*/ 621030 w 1398382"/>
              <a:gd name="connsiteY4" fmla="*/ 508317 h 1150246"/>
              <a:gd name="connsiteX5" fmla="*/ 0 w 1398382"/>
              <a:gd name="connsiteY5" fmla="*/ 218122 h 115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382" h="1150246">
                <a:moveTo>
                  <a:pt x="1069657" y="0"/>
                </a:moveTo>
                <a:cubicBezTo>
                  <a:pt x="1122640" y="58473"/>
                  <a:pt x="1245870" y="119115"/>
                  <a:pt x="1300163" y="266382"/>
                </a:cubicBezTo>
                <a:cubicBezTo>
                  <a:pt x="1354456" y="413649"/>
                  <a:pt x="1412240" y="738505"/>
                  <a:pt x="1395413" y="883602"/>
                </a:cubicBezTo>
                <a:cubicBezTo>
                  <a:pt x="1378586" y="1028699"/>
                  <a:pt x="1328262" y="1199515"/>
                  <a:pt x="1199198" y="1136967"/>
                </a:cubicBezTo>
                <a:cubicBezTo>
                  <a:pt x="1070134" y="1074419"/>
                  <a:pt x="820896" y="661458"/>
                  <a:pt x="621030" y="508317"/>
                </a:cubicBezTo>
                <a:cubicBezTo>
                  <a:pt x="421164" y="355176"/>
                  <a:pt x="95409" y="217328"/>
                  <a:pt x="0" y="21812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Shape 20">
            <a:extLst>
              <a:ext uri="{FF2B5EF4-FFF2-40B4-BE49-F238E27FC236}">
                <a16:creationId xmlns:a16="http://schemas.microsoft.com/office/drawing/2014/main" id="{B8B06EFA-6F28-4330-833F-77FA60BF69A4}"/>
              </a:ext>
            </a:extLst>
          </p:cNvPr>
          <p:cNvSpPr/>
          <p:nvPr/>
        </p:nvSpPr>
        <p:spPr>
          <a:xfrm>
            <a:off x="1712747" y="2636045"/>
            <a:ext cx="1394613" cy="2331244"/>
          </a:xfrm>
          <a:custGeom>
            <a:avLst/>
            <a:gdLst>
              <a:gd name="connsiteX0" fmla="*/ 630868 w 1419855"/>
              <a:gd name="connsiteY0" fmla="*/ 0 h 3327400"/>
              <a:gd name="connsiteX1" fmla="*/ 611818 w 1419855"/>
              <a:gd name="connsiteY1" fmla="*/ 628650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419855"/>
              <a:gd name="connsiteY0" fmla="*/ 0 h 3327400"/>
              <a:gd name="connsiteX1" fmla="*/ 664205 w 1419855"/>
              <a:gd name="connsiteY1" fmla="*/ 642937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50018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664205 w 1397743"/>
              <a:gd name="connsiteY9" fmla="*/ 2516187 h 3327400"/>
              <a:gd name="connsiteX10" fmla="*/ 599118 w 1397743"/>
              <a:gd name="connsiteY10" fmla="*/ 3327400 h 3327400"/>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664205 w 1397743"/>
              <a:gd name="connsiteY9" fmla="*/ 25161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80055 w 1397743"/>
              <a:gd name="connsiteY9" fmla="*/ 25669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35605 w 1397743"/>
              <a:gd name="connsiteY9" fmla="*/ 2573337 h 2890837"/>
              <a:gd name="connsiteX10" fmla="*/ 562605 w 1397743"/>
              <a:gd name="connsiteY10" fmla="*/ 2890837 h 2890837"/>
              <a:gd name="connsiteX0" fmla="*/ 618168 w 1397743"/>
              <a:gd name="connsiteY0" fmla="*/ 0 h 2547937"/>
              <a:gd name="connsiteX1" fmla="*/ 664205 w 1397743"/>
              <a:gd name="connsiteY1" fmla="*/ 30003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618168 w 1397743"/>
              <a:gd name="connsiteY0" fmla="*/ 0 h 2547937"/>
              <a:gd name="connsiteX1" fmla="*/ 740405 w 1397743"/>
              <a:gd name="connsiteY1" fmla="*/ 30638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740405 w 1397743"/>
              <a:gd name="connsiteY0" fmla="*/ 0 h 2241550"/>
              <a:gd name="connsiteX1" fmla="*/ 1113468 w 1397743"/>
              <a:gd name="connsiteY1" fmla="*/ 169863 h 2241550"/>
              <a:gd name="connsiteX2" fmla="*/ 1380168 w 1397743"/>
              <a:gd name="connsiteY2" fmla="*/ 392113 h 2241550"/>
              <a:gd name="connsiteX3" fmla="*/ 1281743 w 1397743"/>
              <a:gd name="connsiteY3" fmla="*/ 793750 h 2241550"/>
              <a:gd name="connsiteX4" fmla="*/ 554668 w 1397743"/>
              <a:gd name="connsiteY4" fmla="*/ 150813 h 2241550"/>
              <a:gd name="connsiteX5" fmla="*/ 72068 w 1397743"/>
              <a:gd name="connsiteY5" fmla="*/ 163513 h 2241550"/>
              <a:gd name="connsiteX6" fmla="*/ 8568 w 1397743"/>
              <a:gd name="connsiteY6" fmla="*/ 1160463 h 2241550"/>
              <a:gd name="connsiteX7" fmla="*/ 135568 w 1397743"/>
              <a:gd name="connsiteY7" fmla="*/ 1770063 h 2241550"/>
              <a:gd name="connsiteX8" fmla="*/ 435605 w 1397743"/>
              <a:gd name="connsiteY8" fmla="*/ 1924050 h 2241550"/>
              <a:gd name="connsiteX9" fmla="*/ 562605 w 1397743"/>
              <a:gd name="connsiteY9" fmla="*/ 2241550 h 2241550"/>
              <a:gd name="connsiteX0" fmla="*/ 1108705 w 1397743"/>
              <a:gd name="connsiteY0" fmla="*/ 0 h 2362200"/>
              <a:gd name="connsiteX1" fmla="*/ 1113468 w 1397743"/>
              <a:gd name="connsiteY1" fmla="*/ 290513 h 2362200"/>
              <a:gd name="connsiteX2" fmla="*/ 1380168 w 1397743"/>
              <a:gd name="connsiteY2" fmla="*/ 512763 h 2362200"/>
              <a:gd name="connsiteX3" fmla="*/ 1281743 w 1397743"/>
              <a:gd name="connsiteY3" fmla="*/ 914400 h 2362200"/>
              <a:gd name="connsiteX4" fmla="*/ 554668 w 1397743"/>
              <a:gd name="connsiteY4" fmla="*/ 271463 h 2362200"/>
              <a:gd name="connsiteX5" fmla="*/ 72068 w 1397743"/>
              <a:gd name="connsiteY5" fmla="*/ 284163 h 2362200"/>
              <a:gd name="connsiteX6" fmla="*/ 8568 w 1397743"/>
              <a:gd name="connsiteY6" fmla="*/ 1281113 h 2362200"/>
              <a:gd name="connsiteX7" fmla="*/ 135568 w 1397743"/>
              <a:gd name="connsiteY7" fmla="*/ 1890713 h 2362200"/>
              <a:gd name="connsiteX8" fmla="*/ 435605 w 1397743"/>
              <a:gd name="connsiteY8" fmla="*/ 2044700 h 2362200"/>
              <a:gd name="connsiteX9" fmla="*/ 562605 w 1397743"/>
              <a:gd name="connsiteY9" fmla="*/ 2362200 h 2362200"/>
              <a:gd name="connsiteX0" fmla="*/ 1108705 w 1398096"/>
              <a:gd name="connsiteY0" fmla="*/ 0 h 2362200"/>
              <a:gd name="connsiteX1" fmla="*/ 1380168 w 1398096"/>
              <a:gd name="connsiteY1" fmla="*/ 512763 h 2362200"/>
              <a:gd name="connsiteX2" fmla="*/ 1281743 w 1398096"/>
              <a:gd name="connsiteY2" fmla="*/ 914400 h 2362200"/>
              <a:gd name="connsiteX3" fmla="*/ 554668 w 1398096"/>
              <a:gd name="connsiteY3" fmla="*/ 271463 h 2362200"/>
              <a:gd name="connsiteX4" fmla="*/ 72068 w 1398096"/>
              <a:gd name="connsiteY4" fmla="*/ 284163 h 2362200"/>
              <a:gd name="connsiteX5" fmla="*/ 8568 w 1398096"/>
              <a:gd name="connsiteY5" fmla="*/ 1281113 h 2362200"/>
              <a:gd name="connsiteX6" fmla="*/ 135568 w 1398096"/>
              <a:gd name="connsiteY6" fmla="*/ 1890713 h 2362200"/>
              <a:gd name="connsiteX7" fmla="*/ 435605 w 1398096"/>
              <a:gd name="connsiteY7" fmla="*/ 2044700 h 2362200"/>
              <a:gd name="connsiteX8" fmla="*/ 562605 w 1398096"/>
              <a:gd name="connsiteY8" fmla="*/ 2362200 h 2362200"/>
              <a:gd name="connsiteX0" fmla="*/ 1109113 w 1398127"/>
              <a:gd name="connsiteY0" fmla="*/ 0 h 2362200"/>
              <a:gd name="connsiteX1" fmla="*/ 1380576 w 1398127"/>
              <a:gd name="connsiteY1" fmla="*/ 512763 h 2362200"/>
              <a:gd name="connsiteX2" fmla="*/ 1282151 w 1398127"/>
              <a:gd name="connsiteY2" fmla="*/ 914400 h 2362200"/>
              <a:gd name="connsiteX3" fmla="*/ 564601 w 1398127"/>
              <a:gd name="connsiteY3" fmla="*/ 309563 h 2362200"/>
              <a:gd name="connsiteX4" fmla="*/ 72476 w 1398127"/>
              <a:gd name="connsiteY4" fmla="*/ 284163 h 2362200"/>
              <a:gd name="connsiteX5" fmla="*/ 8976 w 1398127"/>
              <a:gd name="connsiteY5" fmla="*/ 1281113 h 2362200"/>
              <a:gd name="connsiteX6" fmla="*/ 135976 w 1398127"/>
              <a:gd name="connsiteY6" fmla="*/ 1890713 h 2362200"/>
              <a:gd name="connsiteX7" fmla="*/ 436013 w 1398127"/>
              <a:gd name="connsiteY7" fmla="*/ 2044700 h 2362200"/>
              <a:gd name="connsiteX8" fmla="*/ 563013 w 1398127"/>
              <a:gd name="connsiteY8" fmla="*/ 2362200 h 2362200"/>
              <a:gd name="connsiteX0" fmla="*/ 1106847 w 1395861"/>
              <a:gd name="connsiteY0" fmla="*/ 0 h 2362200"/>
              <a:gd name="connsiteX1" fmla="*/ 1378310 w 1395861"/>
              <a:gd name="connsiteY1" fmla="*/ 512763 h 2362200"/>
              <a:gd name="connsiteX2" fmla="*/ 1279885 w 1395861"/>
              <a:gd name="connsiteY2" fmla="*/ 914400 h 2362200"/>
              <a:gd name="connsiteX3" fmla="*/ 562335 w 1395861"/>
              <a:gd name="connsiteY3" fmla="*/ 309563 h 2362200"/>
              <a:gd name="connsiteX4" fmla="*/ 70210 w 1395861"/>
              <a:gd name="connsiteY4" fmla="*/ 284163 h 2362200"/>
              <a:gd name="connsiteX5" fmla="*/ 6710 w 1395861"/>
              <a:gd name="connsiteY5" fmla="*/ 1281113 h 2362200"/>
              <a:gd name="connsiteX6" fmla="*/ 102754 w 1395861"/>
              <a:gd name="connsiteY6" fmla="*/ 1890713 h 2362200"/>
              <a:gd name="connsiteX7" fmla="*/ 433747 w 1395861"/>
              <a:gd name="connsiteY7" fmla="*/ 2044700 h 2362200"/>
              <a:gd name="connsiteX8" fmla="*/ 560747 w 1395861"/>
              <a:gd name="connsiteY8" fmla="*/ 2362200 h 2362200"/>
              <a:gd name="connsiteX0" fmla="*/ 1106847 w 1395861"/>
              <a:gd name="connsiteY0" fmla="*/ 0 h 2362200"/>
              <a:gd name="connsiteX1" fmla="*/ 1378310 w 1395861"/>
              <a:gd name="connsiteY1" fmla="*/ 512763 h 2362200"/>
              <a:gd name="connsiteX2" fmla="*/ 1279885 w 1395861"/>
              <a:gd name="connsiteY2" fmla="*/ 914400 h 2362200"/>
              <a:gd name="connsiteX3" fmla="*/ 562335 w 1395861"/>
              <a:gd name="connsiteY3" fmla="*/ 309563 h 2362200"/>
              <a:gd name="connsiteX4" fmla="*/ 70210 w 1395861"/>
              <a:gd name="connsiteY4" fmla="*/ 284163 h 2362200"/>
              <a:gd name="connsiteX5" fmla="*/ 6710 w 1395861"/>
              <a:gd name="connsiteY5" fmla="*/ 1281113 h 2362200"/>
              <a:gd name="connsiteX6" fmla="*/ 102754 w 1395861"/>
              <a:gd name="connsiteY6" fmla="*/ 1890713 h 2362200"/>
              <a:gd name="connsiteX7" fmla="*/ 433747 w 1395861"/>
              <a:gd name="connsiteY7" fmla="*/ 2044700 h 2362200"/>
              <a:gd name="connsiteX8" fmla="*/ 560747 w 139586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37237 w 1399351"/>
              <a:gd name="connsiteY7" fmla="*/ 2044700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87243 w 1399351"/>
              <a:gd name="connsiteY7" fmla="*/ 2004219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87243 w 1399351"/>
              <a:gd name="connsiteY7" fmla="*/ 2004219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77718 w 1399351"/>
              <a:gd name="connsiteY7" fmla="*/ 1944688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77718 w 1399351"/>
              <a:gd name="connsiteY7" fmla="*/ 1944688 h 2362200"/>
              <a:gd name="connsiteX8" fmla="*/ 564237 w 1399351"/>
              <a:gd name="connsiteY8" fmla="*/ 2362200 h 2362200"/>
              <a:gd name="connsiteX0" fmla="*/ 1108067 w 1397081"/>
              <a:gd name="connsiteY0" fmla="*/ 0 h 2362200"/>
              <a:gd name="connsiteX1" fmla="*/ 1379530 w 1397081"/>
              <a:gd name="connsiteY1" fmla="*/ 512763 h 2362200"/>
              <a:gd name="connsiteX2" fmla="*/ 1281105 w 1397081"/>
              <a:gd name="connsiteY2" fmla="*/ 914400 h 2362200"/>
              <a:gd name="connsiteX3" fmla="*/ 563555 w 1397081"/>
              <a:gd name="connsiteY3" fmla="*/ 309563 h 2362200"/>
              <a:gd name="connsiteX4" fmla="*/ 71430 w 1397081"/>
              <a:gd name="connsiteY4" fmla="*/ 284163 h 2362200"/>
              <a:gd name="connsiteX5" fmla="*/ 7930 w 1397081"/>
              <a:gd name="connsiteY5" fmla="*/ 1281113 h 2362200"/>
              <a:gd name="connsiteX6" fmla="*/ 120643 w 1397081"/>
              <a:gd name="connsiteY6" fmla="*/ 1812131 h 2362200"/>
              <a:gd name="connsiteX7" fmla="*/ 475448 w 1397081"/>
              <a:gd name="connsiteY7" fmla="*/ 1944688 h 2362200"/>
              <a:gd name="connsiteX8" fmla="*/ 561967 w 1397081"/>
              <a:gd name="connsiteY8" fmla="*/ 2362200 h 2362200"/>
              <a:gd name="connsiteX0" fmla="*/ 1108067 w 1397081"/>
              <a:gd name="connsiteY0" fmla="*/ 0 h 2362200"/>
              <a:gd name="connsiteX1" fmla="*/ 1379530 w 1397081"/>
              <a:gd name="connsiteY1" fmla="*/ 512763 h 2362200"/>
              <a:gd name="connsiteX2" fmla="*/ 1281105 w 1397081"/>
              <a:gd name="connsiteY2" fmla="*/ 914400 h 2362200"/>
              <a:gd name="connsiteX3" fmla="*/ 563555 w 1397081"/>
              <a:gd name="connsiteY3" fmla="*/ 309563 h 2362200"/>
              <a:gd name="connsiteX4" fmla="*/ 71430 w 1397081"/>
              <a:gd name="connsiteY4" fmla="*/ 284163 h 2362200"/>
              <a:gd name="connsiteX5" fmla="*/ 7930 w 1397081"/>
              <a:gd name="connsiteY5" fmla="*/ 1281113 h 2362200"/>
              <a:gd name="connsiteX6" fmla="*/ 120643 w 1397081"/>
              <a:gd name="connsiteY6" fmla="*/ 1812131 h 2362200"/>
              <a:gd name="connsiteX7" fmla="*/ 475448 w 1397081"/>
              <a:gd name="connsiteY7" fmla="*/ 1944688 h 2362200"/>
              <a:gd name="connsiteX8" fmla="*/ 561967 w 1397081"/>
              <a:gd name="connsiteY8" fmla="*/ 2362200 h 2362200"/>
              <a:gd name="connsiteX0" fmla="*/ 1108241 w 1397255"/>
              <a:gd name="connsiteY0" fmla="*/ 0 h 2362200"/>
              <a:gd name="connsiteX1" fmla="*/ 1379704 w 1397255"/>
              <a:gd name="connsiteY1" fmla="*/ 512763 h 2362200"/>
              <a:gd name="connsiteX2" fmla="*/ 1281279 w 1397255"/>
              <a:gd name="connsiteY2" fmla="*/ 914400 h 2362200"/>
              <a:gd name="connsiteX3" fmla="*/ 563729 w 1397255"/>
              <a:gd name="connsiteY3" fmla="*/ 309563 h 2362200"/>
              <a:gd name="connsiteX4" fmla="*/ 71604 w 1397255"/>
              <a:gd name="connsiteY4" fmla="*/ 284163 h 2362200"/>
              <a:gd name="connsiteX5" fmla="*/ 8104 w 1397255"/>
              <a:gd name="connsiteY5" fmla="*/ 1281113 h 2362200"/>
              <a:gd name="connsiteX6" fmla="*/ 123198 w 1397255"/>
              <a:gd name="connsiteY6" fmla="*/ 1783556 h 2362200"/>
              <a:gd name="connsiteX7" fmla="*/ 475622 w 1397255"/>
              <a:gd name="connsiteY7" fmla="*/ 1944688 h 2362200"/>
              <a:gd name="connsiteX8" fmla="*/ 562141 w 1397255"/>
              <a:gd name="connsiteY8" fmla="*/ 2362200 h 2362200"/>
              <a:gd name="connsiteX0" fmla="*/ 1143960 w 1394613"/>
              <a:gd name="connsiteY0" fmla="*/ 0 h 2331244"/>
              <a:gd name="connsiteX1" fmla="*/ 1379704 w 1394613"/>
              <a:gd name="connsiteY1" fmla="*/ 481807 h 2331244"/>
              <a:gd name="connsiteX2" fmla="*/ 1281279 w 1394613"/>
              <a:gd name="connsiteY2" fmla="*/ 883444 h 2331244"/>
              <a:gd name="connsiteX3" fmla="*/ 563729 w 1394613"/>
              <a:gd name="connsiteY3" fmla="*/ 278607 h 2331244"/>
              <a:gd name="connsiteX4" fmla="*/ 71604 w 1394613"/>
              <a:gd name="connsiteY4" fmla="*/ 253207 h 2331244"/>
              <a:gd name="connsiteX5" fmla="*/ 8104 w 1394613"/>
              <a:gd name="connsiteY5" fmla="*/ 1250157 h 2331244"/>
              <a:gd name="connsiteX6" fmla="*/ 123198 w 1394613"/>
              <a:gd name="connsiteY6" fmla="*/ 1752600 h 2331244"/>
              <a:gd name="connsiteX7" fmla="*/ 475622 w 1394613"/>
              <a:gd name="connsiteY7" fmla="*/ 1913732 h 2331244"/>
              <a:gd name="connsiteX8" fmla="*/ 562141 w 1394613"/>
              <a:gd name="connsiteY8" fmla="*/ 2331244 h 23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4613" h="2331244">
                <a:moveTo>
                  <a:pt x="1143960" y="0"/>
                </a:moveTo>
                <a:cubicBezTo>
                  <a:pt x="1200515" y="106826"/>
                  <a:pt x="1356818" y="334566"/>
                  <a:pt x="1379704" y="481807"/>
                </a:cubicBezTo>
                <a:cubicBezTo>
                  <a:pt x="1402591" y="629048"/>
                  <a:pt x="1417275" y="917311"/>
                  <a:pt x="1281279" y="883444"/>
                </a:cubicBezTo>
                <a:cubicBezTo>
                  <a:pt x="1145283" y="849577"/>
                  <a:pt x="765342" y="383647"/>
                  <a:pt x="563729" y="278607"/>
                </a:cubicBezTo>
                <a:cubicBezTo>
                  <a:pt x="362116" y="173567"/>
                  <a:pt x="164208" y="91282"/>
                  <a:pt x="71604" y="253207"/>
                </a:cubicBezTo>
                <a:cubicBezTo>
                  <a:pt x="-21000" y="415132"/>
                  <a:pt x="-495" y="1000258"/>
                  <a:pt x="8104" y="1250157"/>
                </a:cubicBezTo>
                <a:cubicBezTo>
                  <a:pt x="16703" y="1500056"/>
                  <a:pt x="45278" y="1642004"/>
                  <a:pt x="123198" y="1752600"/>
                </a:cubicBezTo>
                <a:cubicBezTo>
                  <a:pt x="201118" y="1863196"/>
                  <a:pt x="402465" y="1817291"/>
                  <a:pt x="475622" y="1913732"/>
                </a:cubicBezTo>
                <a:cubicBezTo>
                  <a:pt x="548779" y="2010173"/>
                  <a:pt x="555526" y="2184399"/>
                  <a:pt x="562141" y="23312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Shape 21">
            <a:extLst>
              <a:ext uri="{FF2B5EF4-FFF2-40B4-BE49-F238E27FC236}">
                <a16:creationId xmlns:a16="http://schemas.microsoft.com/office/drawing/2014/main" id="{9B74D256-0E7B-4E22-AFD6-181852082D10}"/>
              </a:ext>
            </a:extLst>
          </p:cNvPr>
          <p:cNvSpPr/>
          <p:nvPr/>
        </p:nvSpPr>
        <p:spPr>
          <a:xfrm>
            <a:off x="1775777" y="2640490"/>
            <a:ext cx="1147485" cy="608084"/>
          </a:xfrm>
          <a:custGeom>
            <a:avLst/>
            <a:gdLst>
              <a:gd name="connsiteX0" fmla="*/ 681552 w 1537619"/>
              <a:gd name="connsiteY0" fmla="*/ 0 h 3329340"/>
              <a:gd name="connsiteX1" fmla="*/ 681552 w 1537619"/>
              <a:gd name="connsiteY1" fmla="*/ 601980 h 3329340"/>
              <a:gd name="connsiteX2" fmla="*/ 1428312 w 1537619"/>
              <a:gd name="connsiteY2" fmla="*/ 1036320 h 3329340"/>
              <a:gd name="connsiteX3" fmla="*/ 1443552 w 1537619"/>
              <a:gd name="connsiteY3" fmla="*/ 1211580 h 3329340"/>
              <a:gd name="connsiteX4" fmla="*/ 574872 w 1537619"/>
              <a:gd name="connsiteY4" fmla="*/ 617220 h 3329340"/>
              <a:gd name="connsiteX5" fmla="*/ 41472 w 1537619"/>
              <a:gd name="connsiteY5" fmla="*/ 815340 h 3329340"/>
              <a:gd name="connsiteX6" fmla="*/ 102432 w 1537619"/>
              <a:gd name="connsiteY6" fmla="*/ 2354580 h 3329340"/>
              <a:gd name="connsiteX7" fmla="*/ 635832 w 1537619"/>
              <a:gd name="connsiteY7" fmla="*/ 2545080 h 3329340"/>
              <a:gd name="connsiteX8" fmla="*/ 696792 w 1537619"/>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10128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75400 w 1499157"/>
              <a:gd name="connsiteY0" fmla="*/ 0 h 3329340"/>
              <a:gd name="connsiteX1" fmla="*/ 713499 w 1499157"/>
              <a:gd name="connsiteY1" fmla="*/ 621030 h 3329340"/>
              <a:gd name="connsiteX2" fmla="*/ 1393584 w 1499157"/>
              <a:gd name="connsiteY2" fmla="*/ 1036320 h 3329340"/>
              <a:gd name="connsiteX3" fmla="*/ 1408824 w 1499157"/>
              <a:gd name="connsiteY3" fmla="*/ 1211580 h 3329340"/>
              <a:gd name="connsiteX4" fmla="*/ 540144 w 1499157"/>
              <a:gd name="connsiteY4" fmla="*/ 617220 h 3329340"/>
              <a:gd name="connsiteX5" fmla="*/ 59132 w 1499157"/>
              <a:gd name="connsiteY5" fmla="*/ 929640 h 3329340"/>
              <a:gd name="connsiteX6" fmla="*/ 67704 w 1499157"/>
              <a:gd name="connsiteY6" fmla="*/ 2354580 h 3329340"/>
              <a:gd name="connsiteX7" fmla="*/ 601104 w 1499157"/>
              <a:gd name="connsiteY7" fmla="*/ 2545080 h 3329340"/>
              <a:gd name="connsiteX8" fmla="*/ 662064 w 1499157"/>
              <a:gd name="connsiteY8" fmla="*/ 3314700 h 3329340"/>
              <a:gd name="connsiteX0" fmla="*/ 676576 w 1500333"/>
              <a:gd name="connsiteY0" fmla="*/ 0 h 3330323"/>
              <a:gd name="connsiteX1" fmla="*/ 714675 w 1500333"/>
              <a:gd name="connsiteY1" fmla="*/ 621030 h 3330323"/>
              <a:gd name="connsiteX2" fmla="*/ 1394760 w 1500333"/>
              <a:gd name="connsiteY2" fmla="*/ 1036320 h 3330323"/>
              <a:gd name="connsiteX3" fmla="*/ 1410000 w 1500333"/>
              <a:gd name="connsiteY3" fmla="*/ 1211580 h 3330323"/>
              <a:gd name="connsiteX4" fmla="*/ 541320 w 1500333"/>
              <a:gd name="connsiteY4" fmla="*/ 617220 h 3330323"/>
              <a:gd name="connsiteX5" fmla="*/ 60308 w 1500333"/>
              <a:gd name="connsiteY5" fmla="*/ 929640 h 3330323"/>
              <a:gd name="connsiteX6" fmla="*/ 68880 w 1500333"/>
              <a:gd name="connsiteY6" fmla="*/ 2354580 h 3330323"/>
              <a:gd name="connsiteX7" fmla="*/ 621330 w 1500333"/>
              <a:gd name="connsiteY7" fmla="*/ 2597467 h 3330323"/>
              <a:gd name="connsiteX8" fmla="*/ 663240 w 1500333"/>
              <a:gd name="connsiteY8" fmla="*/ 3314700 h 3330323"/>
              <a:gd name="connsiteX0" fmla="*/ 676576 w 1500333"/>
              <a:gd name="connsiteY0" fmla="*/ 0 h 3349060"/>
              <a:gd name="connsiteX1" fmla="*/ 714675 w 1500333"/>
              <a:gd name="connsiteY1" fmla="*/ 621030 h 3349060"/>
              <a:gd name="connsiteX2" fmla="*/ 1394760 w 1500333"/>
              <a:gd name="connsiteY2" fmla="*/ 1036320 h 3349060"/>
              <a:gd name="connsiteX3" fmla="*/ 1410000 w 1500333"/>
              <a:gd name="connsiteY3" fmla="*/ 1211580 h 3349060"/>
              <a:gd name="connsiteX4" fmla="*/ 541320 w 1500333"/>
              <a:gd name="connsiteY4" fmla="*/ 617220 h 3349060"/>
              <a:gd name="connsiteX5" fmla="*/ 60308 w 1500333"/>
              <a:gd name="connsiteY5" fmla="*/ 929640 h 3349060"/>
              <a:gd name="connsiteX6" fmla="*/ 68880 w 1500333"/>
              <a:gd name="connsiteY6" fmla="*/ 2354580 h 3349060"/>
              <a:gd name="connsiteX7" fmla="*/ 621330 w 1500333"/>
              <a:gd name="connsiteY7" fmla="*/ 2597467 h 3349060"/>
              <a:gd name="connsiteX8" fmla="*/ 663240 w 1500333"/>
              <a:gd name="connsiteY8" fmla="*/ 3333750 h 3349060"/>
              <a:gd name="connsiteX0" fmla="*/ 677168 w 1500925"/>
              <a:gd name="connsiteY0" fmla="*/ 0 h 3349931"/>
              <a:gd name="connsiteX1" fmla="*/ 715267 w 1500925"/>
              <a:gd name="connsiteY1" fmla="*/ 621030 h 3349931"/>
              <a:gd name="connsiteX2" fmla="*/ 1395352 w 1500925"/>
              <a:gd name="connsiteY2" fmla="*/ 1036320 h 3349931"/>
              <a:gd name="connsiteX3" fmla="*/ 1410592 w 1500925"/>
              <a:gd name="connsiteY3" fmla="*/ 1211580 h 3349931"/>
              <a:gd name="connsiteX4" fmla="*/ 541912 w 1500925"/>
              <a:gd name="connsiteY4" fmla="*/ 617220 h 3349931"/>
              <a:gd name="connsiteX5" fmla="*/ 60900 w 1500925"/>
              <a:gd name="connsiteY5" fmla="*/ 929640 h 3349931"/>
              <a:gd name="connsiteX6" fmla="*/ 69472 w 1500925"/>
              <a:gd name="connsiteY6" fmla="*/ 2354580 h 3349931"/>
              <a:gd name="connsiteX7" fmla="*/ 631447 w 1500925"/>
              <a:gd name="connsiteY7" fmla="*/ 2640330 h 3349931"/>
              <a:gd name="connsiteX8" fmla="*/ 663832 w 1500925"/>
              <a:gd name="connsiteY8" fmla="*/ 3333750 h 3349931"/>
              <a:gd name="connsiteX0" fmla="*/ 677168 w 1453422"/>
              <a:gd name="connsiteY0" fmla="*/ 0 h 3349931"/>
              <a:gd name="connsiteX1" fmla="*/ 715267 w 1453422"/>
              <a:gd name="connsiteY1" fmla="*/ 621030 h 3349931"/>
              <a:gd name="connsiteX2" fmla="*/ 1395352 w 1453422"/>
              <a:gd name="connsiteY2" fmla="*/ 1036320 h 3349931"/>
              <a:gd name="connsiteX3" fmla="*/ 1320105 w 1453422"/>
              <a:gd name="connsiteY3" fmla="*/ 1197292 h 3349931"/>
              <a:gd name="connsiteX4" fmla="*/ 541912 w 1453422"/>
              <a:gd name="connsiteY4" fmla="*/ 617220 h 3349931"/>
              <a:gd name="connsiteX5" fmla="*/ 60900 w 1453422"/>
              <a:gd name="connsiteY5" fmla="*/ 929640 h 3349931"/>
              <a:gd name="connsiteX6" fmla="*/ 69472 w 1453422"/>
              <a:gd name="connsiteY6" fmla="*/ 2354580 h 3349931"/>
              <a:gd name="connsiteX7" fmla="*/ 631447 w 1453422"/>
              <a:gd name="connsiteY7" fmla="*/ 2640330 h 3349931"/>
              <a:gd name="connsiteX8" fmla="*/ 663832 w 1453422"/>
              <a:gd name="connsiteY8" fmla="*/ 3333750 h 3349931"/>
              <a:gd name="connsiteX0" fmla="*/ 677168 w 1427806"/>
              <a:gd name="connsiteY0" fmla="*/ 0 h 3349931"/>
              <a:gd name="connsiteX1" fmla="*/ 715267 w 1427806"/>
              <a:gd name="connsiteY1" fmla="*/ 621030 h 3349931"/>
              <a:gd name="connsiteX2" fmla="*/ 1395352 w 1427806"/>
              <a:gd name="connsiteY2" fmla="*/ 1036320 h 3349931"/>
              <a:gd name="connsiteX3" fmla="*/ 1239143 w 1427806"/>
              <a:gd name="connsiteY3" fmla="*/ 1163954 h 3349931"/>
              <a:gd name="connsiteX4" fmla="*/ 541912 w 1427806"/>
              <a:gd name="connsiteY4" fmla="*/ 617220 h 3349931"/>
              <a:gd name="connsiteX5" fmla="*/ 60900 w 1427806"/>
              <a:gd name="connsiteY5" fmla="*/ 929640 h 3349931"/>
              <a:gd name="connsiteX6" fmla="*/ 69472 w 1427806"/>
              <a:gd name="connsiteY6" fmla="*/ 2354580 h 3349931"/>
              <a:gd name="connsiteX7" fmla="*/ 631447 w 1427806"/>
              <a:gd name="connsiteY7" fmla="*/ 2640330 h 3349931"/>
              <a:gd name="connsiteX8" fmla="*/ 663832 w 1427806"/>
              <a:gd name="connsiteY8" fmla="*/ 3333750 h 3349931"/>
              <a:gd name="connsiteX0" fmla="*/ 677168 w 1423609"/>
              <a:gd name="connsiteY0" fmla="*/ 0 h 3349931"/>
              <a:gd name="connsiteX1" fmla="*/ 715267 w 1423609"/>
              <a:gd name="connsiteY1" fmla="*/ 621030 h 3349931"/>
              <a:gd name="connsiteX2" fmla="*/ 1395352 w 1423609"/>
              <a:gd name="connsiteY2" fmla="*/ 1036320 h 3349931"/>
              <a:gd name="connsiteX3" fmla="*/ 1220093 w 1423609"/>
              <a:gd name="connsiteY3" fmla="*/ 1125854 h 3349931"/>
              <a:gd name="connsiteX4" fmla="*/ 541912 w 1423609"/>
              <a:gd name="connsiteY4" fmla="*/ 617220 h 3349931"/>
              <a:gd name="connsiteX5" fmla="*/ 60900 w 1423609"/>
              <a:gd name="connsiteY5" fmla="*/ 929640 h 3349931"/>
              <a:gd name="connsiteX6" fmla="*/ 69472 w 1423609"/>
              <a:gd name="connsiteY6" fmla="*/ 2354580 h 3349931"/>
              <a:gd name="connsiteX7" fmla="*/ 631447 w 1423609"/>
              <a:gd name="connsiteY7" fmla="*/ 2640330 h 3349931"/>
              <a:gd name="connsiteX8" fmla="*/ 663832 w 1423609"/>
              <a:gd name="connsiteY8" fmla="*/ 3333750 h 3349931"/>
              <a:gd name="connsiteX0" fmla="*/ 677168 w 1382712"/>
              <a:gd name="connsiteY0" fmla="*/ 0 h 3349931"/>
              <a:gd name="connsiteX1" fmla="*/ 715267 w 1382712"/>
              <a:gd name="connsiteY1" fmla="*/ 621030 h 3349931"/>
              <a:gd name="connsiteX2" fmla="*/ 1347727 w 1382712"/>
              <a:gd name="connsiteY2" fmla="*/ 1041082 h 3349931"/>
              <a:gd name="connsiteX3" fmla="*/ 1220093 w 1382712"/>
              <a:gd name="connsiteY3" fmla="*/ 1125854 h 3349931"/>
              <a:gd name="connsiteX4" fmla="*/ 541912 w 1382712"/>
              <a:gd name="connsiteY4" fmla="*/ 617220 h 3349931"/>
              <a:gd name="connsiteX5" fmla="*/ 60900 w 1382712"/>
              <a:gd name="connsiteY5" fmla="*/ 929640 h 3349931"/>
              <a:gd name="connsiteX6" fmla="*/ 69472 w 1382712"/>
              <a:gd name="connsiteY6" fmla="*/ 2354580 h 3349931"/>
              <a:gd name="connsiteX7" fmla="*/ 631447 w 1382712"/>
              <a:gd name="connsiteY7" fmla="*/ 2640330 h 3349931"/>
              <a:gd name="connsiteX8" fmla="*/ 663832 w 1382712"/>
              <a:gd name="connsiteY8" fmla="*/ 3333750 h 3349931"/>
              <a:gd name="connsiteX0" fmla="*/ 766068 w 1382712"/>
              <a:gd name="connsiteY0" fmla="*/ 0 h 3000681"/>
              <a:gd name="connsiteX1" fmla="*/ 715267 w 1382712"/>
              <a:gd name="connsiteY1" fmla="*/ 271780 h 3000681"/>
              <a:gd name="connsiteX2" fmla="*/ 1347727 w 1382712"/>
              <a:gd name="connsiteY2" fmla="*/ 691832 h 3000681"/>
              <a:gd name="connsiteX3" fmla="*/ 1220093 w 1382712"/>
              <a:gd name="connsiteY3" fmla="*/ 776604 h 3000681"/>
              <a:gd name="connsiteX4" fmla="*/ 541912 w 1382712"/>
              <a:gd name="connsiteY4" fmla="*/ 267970 h 3000681"/>
              <a:gd name="connsiteX5" fmla="*/ 60900 w 1382712"/>
              <a:gd name="connsiteY5" fmla="*/ 580390 h 3000681"/>
              <a:gd name="connsiteX6" fmla="*/ 69472 w 1382712"/>
              <a:gd name="connsiteY6" fmla="*/ 2005330 h 3000681"/>
              <a:gd name="connsiteX7" fmla="*/ 631447 w 1382712"/>
              <a:gd name="connsiteY7" fmla="*/ 2291080 h 3000681"/>
              <a:gd name="connsiteX8" fmla="*/ 663832 w 1382712"/>
              <a:gd name="connsiteY8" fmla="*/ 2984500 h 3000681"/>
              <a:gd name="connsiteX0" fmla="*/ 766068 w 1373018"/>
              <a:gd name="connsiteY0" fmla="*/ 0 h 3000681"/>
              <a:gd name="connsiteX1" fmla="*/ 848617 w 1373018"/>
              <a:gd name="connsiteY1" fmla="*/ 354330 h 3000681"/>
              <a:gd name="connsiteX2" fmla="*/ 1347727 w 1373018"/>
              <a:gd name="connsiteY2" fmla="*/ 691832 h 3000681"/>
              <a:gd name="connsiteX3" fmla="*/ 1220093 w 1373018"/>
              <a:gd name="connsiteY3" fmla="*/ 776604 h 3000681"/>
              <a:gd name="connsiteX4" fmla="*/ 541912 w 1373018"/>
              <a:gd name="connsiteY4" fmla="*/ 267970 h 3000681"/>
              <a:gd name="connsiteX5" fmla="*/ 60900 w 1373018"/>
              <a:gd name="connsiteY5" fmla="*/ 580390 h 3000681"/>
              <a:gd name="connsiteX6" fmla="*/ 69472 w 1373018"/>
              <a:gd name="connsiteY6" fmla="*/ 2005330 h 3000681"/>
              <a:gd name="connsiteX7" fmla="*/ 631447 w 1373018"/>
              <a:gd name="connsiteY7" fmla="*/ 2291080 h 3000681"/>
              <a:gd name="connsiteX8" fmla="*/ 663832 w 1373018"/>
              <a:gd name="connsiteY8" fmla="*/ 2984500 h 3000681"/>
              <a:gd name="connsiteX0" fmla="*/ 766068 w 1373018"/>
              <a:gd name="connsiteY0" fmla="*/ 0 h 2530906"/>
              <a:gd name="connsiteX1" fmla="*/ 848617 w 1373018"/>
              <a:gd name="connsiteY1" fmla="*/ 354330 h 2530906"/>
              <a:gd name="connsiteX2" fmla="*/ 1347727 w 1373018"/>
              <a:gd name="connsiteY2" fmla="*/ 691832 h 2530906"/>
              <a:gd name="connsiteX3" fmla="*/ 1220093 w 1373018"/>
              <a:gd name="connsiteY3" fmla="*/ 776604 h 2530906"/>
              <a:gd name="connsiteX4" fmla="*/ 541912 w 1373018"/>
              <a:gd name="connsiteY4" fmla="*/ 267970 h 2530906"/>
              <a:gd name="connsiteX5" fmla="*/ 60900 w 1373018"/>
              <a:gd name="connsiteY5" fmla="*/ 580390 h 2530906"/>
              <a:gd name="connsiteX6" fmla="*/ 69472 w 1373018"/>
              <a:gd name="connsiteY6" fmla="*/ 2005330 h 2530906"/>
              <a:gd name="connsiteX7" fmla="*/ 631447 w 1373018"/>
              <a:gd name="connsiteY7" fmla="*/ 2291080 h 2530906"/>
              <a:gd name="connsiteX8" fmla="*/ 714632 w 1373018"/>
              <a:gd name="connsiteY8" fmla="*/ 2495550 h 2530906"/>
              <a:gd name="connsiteX0" fmla="*/ 766068 w 1358992"/>
              <a:gd name="connsiteY0" fmla="*/ 0 h 2530906"/>
              <a:gd name="connsiteX1" fmla="*/ 1286767 w 1358992"/>
              <a:gd name="connsiteY1" fmla="*/ 220980 h 2530906"/>
              <a:gd name="connsiteX2" fmla="*/ 1347727 w 1358992"/>
              <a:gd name="connsiteY2" fmla="*/ 691832 h 2530906"/>
              <a:gd name="connsiteX3" fmla="*/ 1220093 w 1358992"/>
              <a:gd name="connsiteY3" fmla="*/ 776604 h 2530906"/>
              <a:gd name="connsiteX4" fmla="*/ 541912 w 1358992"/>
              <a:gd name="connsiteY4" fmla="*/ 267970 h 2530906"/>
              <a:gd name="connsiteX5" fmla="*/ 60900 w 1358992"/>
              <a:gd name="connsiteY5" fmla="*/ 580390 h 2530906"/>
              <a:gd name="connsiteX6" fmla="*/ 69472 w 1358992"/>
              <a:gd name="connsiteY6" fmla="*/ 2005330 h 2530906"/>
              <a:gd name="connsiteX7" fmla="*/ 631447 w 1358992"/>
              <a:gd name="connsiteY7" fmla="*/ 2291080 h 2530906"/>
              <a:gd name="connsiteX8" fmla="*/ 714632 w 1358992"/>
              <a:gd name="connsiteY8" fmla="*/ 2495550 h 2530906"/>
              <a:gd name="connsiteX0" fmla="*/ 1286767 w 1358992"/>
              <a:gd name="connsiteY0" fmla="*/ 0 h 2309926"/>
              <a:gd name="connsiteX1" fmla="*/ 1347727 w 1358992"/>
              <a:gd name="connsiteY1" fmla="*/ 470852 h 2309926"/>
              <a:gd name="connsiteX2" fmla="*/ 1220093 w 1358992"/>
              <a:gd name="connsiteY2" fmla="*/ 555624 h 2309926"/>
              <a:gd name="connsiteX3" fmla="*/ 541912 w 1358992"/>
              <a:gd name="connsiteY3" fmla="*/ 46990 h 2309926"/>
              <a:gd name="connsiteX4" fmla="*/ 60900 w 1358992"/>
              <a:gd name="connsiteY4" fmla="*/ 359410 h 2309926"/>
              <a:gd name="connsiteX5" fmla="*/ 69472 w 1358992"/>
              <a:gd name="connsiteY5" fmla="*/ 1784350 h 2309926"/>
              <a:gd name="connsiteX6" fmla="*/ 631447 w 1358992"/>
              <a:gd name="connsiteY6" fmla="*/ 2070100 h 2309926"/>
              <a:gd name="connsiteX7" fmla="*/ 714632 w 1358992"/>
              <a:gd name="connsiteY7" fmla="*/ 2274570 h 2309926"/>
              <a:gd name="connsiteX0" fmla="*/ 1274861 w 1354435"/>
              <a:gd name="connsiteY0" fmla="*/ 0 h 2331357"/>
              <a:gd name="connsiteX1" fmla="*/ 1347727 w 1354435"/>
              <a:gd name="connsiteY1" fmla="*/ 492283 h 2331357"/>
              <a:gd name="connsiteX2" fmla="*/ 1220093 w 1354435"/>
              <a:gd name="connsiteY2" fmla="*/ 577055 h 2331357"/>
              <a:gd name="connsiteX3" fmla="*/ 541912 w 1354435"/>
              <a:gd name="connsiteY3" fmla="*/ 68421 h 2331357"/>
              <a:gd name="connsiteX4" fmla="*/ 60900 w 1354435"/>
              <a:gd name="connsiteY4" fmla="*/ 380841 h 2331357"/>
              <a:gd name="connsiteX5" fmla="*/ 69472 w 1354435"/>
              <a:gd name="connsiteY5" fmla="*/ 1805781 h 2331357"/>
              <a:gd name="connsiteX6" fmla="*/ 631447 w 1354435"/>
              <a:gd name="connsiteY6" fmla="*/ 2091531 h 2331357"/>
              <a:gd name="connsiteX7" fmla="*/ 714632 w 1354435"/>
              <a:gd name="connsiteY7" fmla="*/ 2296001 h 2331357"/>
              <a:gd name="connsiteX0" fmla="*/ 1280145 w 1359719"/>
              <a:gd name="connsiteY0" fmla="*/ 0 h 2296001"/>
              <a:gd name="connsiteX1" fmla="*/ 1353011 w 1359719"/>
              <a:gd name="connsiteY1" fmla="*/ 492283 h 2296001"/>
              <a:gd name="connsiteX2" fmla="*/ 1225377 w 1359719"/>
              <a:gd name="connsiteY2" fmla="*/ 577055 h 2296001"/>
              <a:gd name="connsiteX3" fmla="*/ 547196 w 1359719"/>
              <a:gd name="connsiteY3" fmla="*/ 68421 h 2296001"/>
              <a:gd name="connsiteX4" fmla="*/ 66184 w 1359719"/>
              <a:gd name="connsiteY4" fmla="*/ 380841 h 2296001"/>
              <a:gd name="connsiteX5" fmla="*/ 74756 w 1359719"/>
              <a:gd name="connsiteY5" fmla="*/ 1805781 h 2296001"/>
              <a:gd name="connsiteX6" fmla="*/ 719916 w 1359719"/>
              <a:gd name="connsiteY6" fmla="*/ 2296001 h 2296001"/>
              <a:gd name="connsiteX0" fmla="*/ 1280145 w 1359719"/>
              <a:gd name="connsiteY0" fmla="*/ 0 h 1805781"/>
              <a:gd name="connsiteX1" fmla="*/ 1353011 w 1359719"/>
              <a:gd name="connsiteY1" fmla="*/ 492283 h 1805781"/>
              <a:gd name="connsiteX2" fmla="*/ 1225377 w 1359719"/>
              <a:gd name="connsiteY2" fmla="*/ 577055 h 1805781"/>
              <a:gd name="connsiteX3" fmla="*/ 547196 w 1359719"/>
              <a:gd name="connsiteY3" fmla="*/ 68421 h 1805781"/>
              <a:gd name="connsiteX4" fmla="*/ 66184 w 1359719"/>
              <a:gd name="connsiteY4" fmla="*/ 380841 h 1805781"/>
              <a:gd name="connsiteX5" fmla="*/ 74756 w 1359719"/>
              <a:gd name="connsiteY5" fmla="*/ 1805781 h 1805781"/>
              <a:gd name="connsiteX0" fmla="*/ 1213961 w 1293535"/>
              <a:gd name="connsiteY0" fmla="*/ 0 h 608084"/>
              <a:gd name="connsiteX1" fmla="*/ 1286827 w 1293535"/>
              <a:gd name="connsiteY1" fmla="*/ 492283 h 608084"/>
              <a:gd name="connsiteX2" fmla="*/ 1159193 w 1293535"/>
              <a:gd name="connsiteY2" fmla="*/ 577055 h 608084"/>
              <a:gd name="connsiteX3" fmla="*/ 481012 w 1293535"/>
              <a:gd name="connsiteY3" fmla="*/ 68421 h 608084"/>
              <a:gd name="connsiteX4" fmla="*/ 0 w 1293535"/>
              <a:gd name="connsiteY4" fmla="*/ 380841 h 608084"/>
              <a:gd name="connsiteX0" fmla="*/ 1061561 w 1141135"/>
              <a:gd name="connsiteY0" fmla="*/ 0 h 608084"/>
              <a:gd name="connsiteX1" fmla="*/ 1134427 w 1141135"/>
              <a:gd name="connsiteY1" fmla="*/ 492283 h 608084"/>
              <a:gd name="connsiteX2" fmla="*/ 1006793 w 1141135"/>
              <a:gd name="connsiteY2" fmla="*/ 577055 h 608084"/>
              <a:gd name="connsiteX3" fmla="*/ 328612 w 1141135"/>
              <a:gd name="connsiteY3" fmla="*/ 68421 h 608084"/>
              <a:gd name="connsiteX4" fmla="*/ 0 w 1141135"/>
              <a:gd name="connsiteY4" fmla="*/ 282416 h 608084"/>
              <a:gd name="connsiteX0" fmla="*/ 1067911 w 1147485"/>
              <a:gd name="connsiteY0" fmla="*/ 0 h 608084"/>
              <a:gd name="connsiteX1" fmla="*/ 1140777 w 1147485"/>
              <a:gd name="connsiteY1" fmla="*/ 492283 h 608084"/>
              <a:gd name="connsiteX2" fmla="*/ 1013143 w 1147485"/>
              <a:gd name="connsiteY2" fmla="*/ 577055 h 608084"/>
              <a:gd name="connsiteX3" fmla="*/ 334962 w 1147485"/>
              <a:gd name="connsiteY3" fmla="*/ 68421 h 608084"/>
              <a:gd name="connsiteX4" fmla="*/ 0 w 1147485"/>
              <a:gd name="connsiteY4" fmla="*/ 282416 h 60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85" h="608084">
                <a:moveTo>
                  <a:pt x="1067911" y="0"/>
                </a:moveTo>
                <a:cubicBezTo>
                  <a:pt x="1164854" y="115305"/>
                  <a:pt x="1149905" y="396107"/>
                  <a:pt x="1140777" y="492283"/>
                </a:cubicBezTo>
                <a:cubicBezTo>
                  <a:pt x="1131649" y="588459"/>
                  <a:pt x="1147445" y="647699"/>
                  <a:pt x="1013143" y="577055"/>
                </a:cubicBezTo>
                <a:cubicBezTo>
                  <a:pt x="878841" y="506411"/>
                  <a:pt x="503819" y="117527"/>
                  <a:pt x="334962" y="68421"/>
                </a:cubicBezTo>
                <a:cubicBezTo>
                  <a:pt x="166105" y="19315"/>
                  <a:pt x="78740" y="-7144"/>
                  <a:pt x="0" y="28241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a:extLst>
              <a:ext uri="{FF2B5EF4-FFF2-40B4-BE49-F238E27FC236}">
                <a16:creationId xmlns:a16="http://schemas.microsoft.com/office/drawing/2014/main" id="{1EFFB9F0-F140-40BF-9317-97E9D15B9370}"/>
              </a:ext>
            </a:extLst>
          </p:cNvPr>
          <p:cNvSpPr/>
          <p:nvPr/>
        </p:nvSpPr>
        <p:spPr>
          <a:xfrm>
            <a:off x="2180762" y="4810015"/>
            <a:ext cx="167705" cy="167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2A057650-B274-4CE0-ACFA-78E0B6890476}"/>
              </a:ext>
            </a:extLst>
          </p:cNvPr>
          <p:cNvSpPr/>
          <p:nvPr/>
        </p:nvSpPr>
        <p:spPr>
          <a:xfrm>
            <a:off x="1729779" y="2764000"/>
            <a:ext cx="167705" cy="1677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1">
            <a:extLst>
              <a:ext uri="{FF2B5EF4-FFF2-40B4-BE49-F238E27FC236}">
                <a16:creationId xmlns:a16="http://schemas.microsoft.com/office/drawing/2014/main" id="{4E62408D-2DD9-4496-83DD-C2717FAED96B}"/>
              </a:ext>
            </a:extLst>
          </p:cNvPr>
          <p:cNvSpPr txBox="1"/>
          <p:nvPr/>
        </p:nvSpPr>
        <p:spPr>
          <a:xfrm>
            <a:off x="4950086" y="3027058"/>
            <a:ext cx="3402397" cy="369332"/>
          </a:xfrm>
          <a:prstGeom prst="rect">
            <a:avLst/>
          </a:prstGeom>
          <a:solidFill>
            <a:schemeClr val="accent2"/>
          </a:solidFill>
        </p:spPr>
        <p:txBody>
          <a:bodyPr wrap="square" rtlCol="0">
            <a:spAutoFit/>
          </a:bodyPr>
          <a:lstStyle/>
          <a:p>
            <a:r>
              <a:rPr lang="en-US" altLang="zh-CN" b="0" i="0" dirty="0">
                <a:solidFill>
                  <a:schemeClr val="bg1"/>
                </a:solidFill>
                <a:latin typeface="Century Gothic" panose="020B0502020202020204" pitchFamily="34" charset="0"/>
              </a:rPr>
              <a:t>  Just-in-Time Merging Point </a:t>
            </a:r>
            <a:endParaRPr lang="zh-CN" altLang="en-US" b="0" i="0" dirty="0">
              <a:solidFill>
                <a:schemeClr val="bg1"/>
              </a:solidFill>
              <a:latin typeface="Century Gothic" panose="020B0502020202020204" pitchFamily="34" charset="0"/>
            </a:endParaRPr>
          </a:p>
        </p:txBody>
      </p:sp>
      <p:sp>
        <p:nvSpPr>
          <p:cNvPr id="31" name="椭圆 22">
            <a:extLst>
              <a:ext uri="{FF2B5EF4-FFF2-40B4-BE49-F238E27FC236}">
                <a16:creationId xmlns:a16="http://schemas.microsoft.com/office/drawing/2014/main" id="{D94F54ED-DEEE-4C25-AAC5-13F2DAEB482F}"/>
              </a:ext>
            </a:extLst>
          </p:cNvPr>
          <p:cNvSpPr/>
          <p:nvPr/>
        </p:nvSpPr>
        <p:spPr>
          <a:xfrm>
            <a:off x="4779440" y="2863984"/>
            <a:ext cx="314325" cy="31432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nvGrpSpPr>
          <p:cNvPr id="26" name="组合 20">
            <a:extLst>
              <a:ext uri="{FF2B5EF4-FFF2-40B4-BE49-F238E27FC236}">
                <a16:creationId xmlns:a16="http://schemas.microsoft.com/office/drawing/2014/main" id="{F66CF410-84CE-4462-A4EB-5C3ABEBAF34B}"/>
              </a:ext>
            </a:extLst>
          </p:cNvPr>
          <p:cNvGrpSpPr/>
          <p:nvPr/>
        </p:nvGrpSpPr>
        <p:grpSpPr>
          <a:xfrm>
            <a:off x="4786930" y="3443614"/>
            <a:ext cx="3565553" cy="541951"/>
            <a:chOff x="3680252" y="1351774"/>
            <a:chExt cx="3434567" cy="541951"/>
          </a:xfrm>
        </p:grpSpPr>
        <p:sp>
          <p:nvSpPr>
            <p:cNvPr id="28" name="文本框 21">
              <a:extLst>
                <a:ext uri="{FF2B5EF4-FFF2-40B4-BE49-F238E27FC236}">
                  <a16:creationId xmlns:a16="http://schemas.microsoft.com/office/drawing/2014/main" id="{FBFE9FD9-A042-4023-80A1-D7BAB95BC706}"/>
                </a:ext>
              </a:extLst>
            </p:cNvPr>
            <p:cNvSpPr txBox="1"/>
            <p:nvPr/>
          </p:nvSpPr>
          <p:spPr>
            <a:xfrm>
              <a:off x="3847369" y="1524393"/>
              <a:ext cx="3267450" cy="369332"/>
            </a:xfrm>
            <a:prstGeom prst="rect">
              <a:avLst/>
            </a:prstGeom>
            <a:solidFill>
              <a:schemeClr val="accent3"/>
            </a:solidFill>
            <a:ln>
              <a:solidFill>
                <a:srgbClr val="B2B2B2"/>
              </a:solidFill>
            </a:ln>
          </p:spPr>
          <p:txBody>
            <a:bodyPr wrap="square" rtlCol="0">
              <a:spAutoFit/>
            </a:bodyPr>
            <a:lstStyle/>
            <a:p>
              <a:pPr algn="ctr"/>
              <a:r>
                <a:rPr lang="en-US" altLang="zh-CN" b="0" i="0" dirty="0">
                  <a:solidFill>
                    <a:schemeClr val="bg2"/>
                  </a:solidFill>
                  <a:latin typeface="Century Gothic" panose="020B0502020202020204" pitchFamily="34" charset="0"/>
                </a:rPr>
                <a:t>Dynamic Bound Analysis</a:t>
              </a:r>
              <a:endParaRPr lang="zh-CN" altLang="en-US" b="0" i="0" dirty="0">
                <a:solidFill>
                  <a:schemeClr val="bg2"/>
                </a:solidFill>
                <a:latin typeface="Century Gothic" panose="020B0502020202020204" pitchFamily="34" charset="0"/>
              </a:endParaRPr>
            </a:p>
          </p:txBody>
        </p:sp>
        <p:sp>
          <p:nvSpPr>
            <p:cNvPr id="29" name="椭圆 22">
              <a:extLst>
                <a:ext uri="{FF2B5EF4-FFF2-40B4-BE49-F238E27FC236}">
                  <a16:creationId xmlns:a16="http://schemas.microsoft.com/office/drawing/2014/main" id="{8507FFF7-1550-432E-B438-BB4B6A8E9B52}"/>
                </a:ext>
              </a:extLst>
            </p:cNvPr>
            <p:cNvSpPr/>
            <p:nvPr/>
          </p:nvSpPr>
          <p:spPr>
            <a:xfrm>
              <a:off x="3680252" y="1351774"/>
              <a:ext cx="314325" cy="314325"/>
            </a:xfrm>
            <a:prstGeom prst="ellipse">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solidFill>
                </a:rPr>
                <a:t>3</a:t>
              </a:r>
              <a:endParaRPr lang="zh-CN" altLang="en-US" dirty="0">
                <a:solidFill>
                  <a:schemeClr val="bg2"/>
                </a:solidFill>
              </a:endParaRPr>
            </a:p>
          </p:txBody>
        </p:sp>
      </p:grpSp>
      <p:grpSp>
        <p:nvGrpSpPr>
          <p:cNvPr id="35" name="组合 20">
            <a:extLst>
              <a:ext uri="{FF2B5EF4-FFF2-40B4-BE49-F238E27FC236}">
                <a16:creationId xmlns:a16="http://schemas.microsoft.com/office/drawing/2014/main" id="{1CE89280-DDD9-434F-B3EF-FAFA96E7C279}"/>
              </a:ext>
            </a:extLst>
          </p:cNvPr>
          <p:cNvGrpSpPr/>
          <p:nvPr/>
        </p:nvGrpSpPr>
        <p:grpSpPr>
          <a:xfrm>
            <a:off x="4797262" y="2280959"/>
            <a:ext cx="3555220" cy="532406"/>
            <a:chOff x="3673039" y="1393835"/>
            <a:chExt cx="3424614" cy="532406"/>
          </a:xfrm>
        </p:grpSpPr>
        <p:sp>
          <p:nvSpPr>
            <p:cNvPr id="36" name="文本框 21">
              <a:extLst>
                <a:ext uri="{FF2B5EF4-FFF2-40B4-BE49-F238E27FC236}">
                  <a16:creationId xmlns:a16="http://schemas.microsoft.com/office/drawing/2014/main" id="{7EB4DBAA-6477-4705-B84C-ECB55067FCA8}"/>
                </a:ext>
              </a:extLst>
            </p:cNvPr>
            <p:cNvSpPr txBox="1"/>
            <p:nvPr/>
          </p:nvSpPr>
          <p:spPr>
            <a:xfrm>
              <a:off x="3843684" y="1556909"/>
              <a:ext cx="3253969" cy="369332"/>
            </a:xfrm>
            <a:prstGeom prst="rect">
              <a:avLst/>
            </a:prstGeom>
            <a:solidFill>
              <a:schemeClr val="accent3"/>
            </a:solidFill>
            <a:ln>
              <a:solidFill>
                <a:schemeClr val="accent1">
                  <a:lumMod val="20000"/>
                  <a:lumOff val="80000"/>
                </a:schemeClr>
              </a:solidFill>
            </a:ln>
          </p:spPr>
          <p:txBody>
            <a:bodyPr wrap="square" rtlCol="0">
              <a:spAutoFit/>
            </a:bodyPr>
            <a:lstStyle/>
            <a:p>
              <a:r>
                <a:rPr lang="en-US" altLang="zh-CN" b="0" i="0" dirty="0">
                  <a:solidFill>
                    <a:schemeClr val="bg2"/>
                  </a:solidFill>
                  <a:latin typeface="Century Gothic" panose="020B0502020202020204" pitchFamily="34" charset="0"/>
                </a:rPr>
                <a:t>Bounded </a:t>
              </a:r>
              <a:r>
                <a:rPr lang="en-US" altLang="zh-CN" b="0" i="0" dirty="0" smtClean="0">
                  <a:solidFill>
                    <a:schemeClr val="bg2"/>
                  </a:solidFill>
                  <a:latin typeface="Century Gothic" panose="020B0502020202020204" pitchFamily="34" charset="0"/>
                </a:rPr>
                <a:t>Speculation </a:t>
              </a:r>
              <a:r>
                <a:rPr lang="en-US" altLang="zh-CN" b="0" i="0" dirty="0">
                  <a:solidFill>
                    <a:schemeClr val="bg2"/>
                  </a:solidFill>
                  <a:latin typeface="Century Gothic" panose="020B0502020202020204" pitchFamily="34" charset="0"/>
                </a:rPr>
                <a:t>Traces</a:t>
              </a:r>
              <a:endParaRPr lang="zh-CN" altLang="en-US" b="0" i="0" dirty="0">
                <a:solidFill>
                  <a:schemeClr val="bg2"/>
                </a:solidFill>
                <a:latin typeface="Century Gothic" panose="020B0502020202020204" pitchFamily="34" charset="0"/>
              </a:endParaRPr>
            </a:p>
          </p:txBody>
        </p:sp>
        <p:sp>
          <p:nvSpPr>
            <p:cNvPr id="37" name="椭圆 22">
              <a:extLst>
                <a:ext uri="{FF2B5EF4-FFF2-40B4-BE49-F238E27FC236}">
                  <a16:creationId xmlns:a16="http://schemas.microsoft.com/office/drawing/2014/main" id="{4805EB00-E31A-4B20-B1CD-5C9BD3FE141B}"/>
                </a:ext>
              </a:extLst>
            </p:cNvPr>
            <p:cNvSpPr/>
            <p:nvPr/>
          </p:nvSpPr>
          <p:spPr>
            <a:xfrm>
              <a:off x="3673039" y="1393835"/>
              <a:ext cx="314325" cy="314325"/>
            </a:xfrm>
            <a:prstGeom prst="ellipse">
              <a:avLst/>
            </a:prstGeom>
            <a:solidFill>
              <a:schemeClr val="accent3"/>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solidFill>
                </a:rPr>
                <a:t>1</a:t>
              </a:r>
              <a:endParaRPr lang="zh-CN" altLang="en-US" dirty="0">
                <a:solidFill>
                  <a:schemeClr val="bg2"/>
                </a:solidFill>
              </a:endParaRPr>
            </a:p>
          </p:txBody>
        </p:sp>
      </p:grpSp>
      <p:cxnSp>
        <p:nvCxnSpPr>
          <p:cNvPr id="38" name="Straight Connector 3">
            <a:extLst>
              <a:ext uri="{FF2B5EF4-FFF2-40B4-BE49-F238E27FC236}">
                <a16:creationId xmlns:a16="http://schemas.microsoft.com/office/drawing/2014/main" id="{CD0EE6C9-4F95-47F0-870D-E89F2B7651D3}"/>
              </a:ext>
            </a:extLst>
          </p:cNvPr>
          <p:cNvCxnSpPr/>
          <p:nvPr/>
        </p:nvCxnSpPr>
        <p:spPr>
          <a:xfrm>
            <a:off x="2445156" y="3791568"/>
            <a:ext cx="1188169"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4">
            <a:extLst>
              <a:ext uri="{FF2B5EF4-FFF2-40B4-BE49-F238E27FC236}">
                <a16:creationId xmlns:a16="http://schemas.microsoft.com/office/drawing/2014/main" id="{64B5BCB6-C8EB-4D19-979F-BF1EB4406B3A}"/>
              </a:ext>
            </a:extLst>
          </p:cNvPr>
          <p:cNvSpPr txBox="1"/>
          <p:nvPr/>
        </p:nvSpPr>
        <p:spPr>
          <a:xfrm>
            <a:off x="3325538" y="3574461"/>
            <a:ext cx="577402" cy="261610"/>
          </a:xfrm>
          <a:prstGeom prst="rect">
            <a:avLst/>
          </a:prstGeom>
          <a:noFill/>
        </p:spPr>
        <p:txBody>
          <a:bodyPr wrap="none" rtlCol="0">
            <a:spAutoFit/>
          </a:bodyPr>
          <a:lstStyle/>
          <a:p>
            <a:r>
              <a:rPr lang="en-US" altLang="zh-CN" sz="1100" dirty="0" smtClean="0">
                <a:solidFill>
                  <a:srgbClr val="FF0000"/>
                </a:solidFill>
                <a:latin typeface="Arial" panose="020B0604020202020204" pitchFamily="34" charset="0"/>
                <a:cs typeface="Arial" panose="020B0604020202020204" pitchFamily="34" charset="0"/>
              </a:rPr>
              <a:t>bound</a:t>
            </a:r>
            <a:endParaRPr lang="zh-CN" altLang="en-US" b="0" i="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12295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9543A-EFB6-420D-A762-154A9A70E795}"/>
              </a:ext>
            </a:extLst>
          </p:cNvPr>
          <p:cNvSpPr>
            <a:spLocks noGrp="1"/>
          </p:cNvSpPr>
          <p:nvPr>
            <p:ph type="title"/>
          </p:nvPr>
        </p:nvSpPr>
        <p:spPr/>
        <p:txBody>
          <a:bodyPr/>
          <a:lstStyle/>
          <a:p>
            <a:r>
              <a:rPr lang="en-US" altLang="zh-CN" dirty="0" smtClean="0"/>
              <a:t>Generating </a:t>
            </a:r>
            <a:r>
              <a:rPr lang="en-US" altLang="zh-CN" dirty="0"/>
              <a:t>Virtual CFG</a:t>
            </a:r>
            <a:endParaRPr lang="zh-CN" altLang="en-US" dirty="0"/>
          </a:p>
        </p:txBody>
      </p:sp>
      <p:grpSp>
        <p:nvGrpSpPr>
          <p:cNvPr id="6" name="组合 17">
            <a:extLst>
              <a:ext uri="{FF2B5EF4-FFF2-40B4-BE49-F238E27FC236}">
                <a16:creationId xmlns:a16="http://schemas.microsoft.com/office/drawing/2014/main" id="{F83E4E53-29AC-4734-9B9D-1B5CBD65FA79}"/>
              </a:ext>
            </a:extLst>
          </p:cNvPr>
          <p:cNvGrpSpPr/>
          <p:nvPr/>
        </p:nvGrpSpPr>
        <p:grpSpPr>
          <a:xfrm>
            <a:off x="1221376" y="2269960"/>
            <a:ext cx="2160000" cy="2880000"/>
            <a:chOff x="2010102" y="1556909"/>
            <a:chExt cx="2151996" cy="2886132"/>
          </a:xfrm>
        </p:grpSpPr>
        <p:sp>
          <p:nvSpPr>
            <p:cNvPr id="7" name="矩形 3">
              <a:extLst>
                <a:ext uri="{FF2B5EF4-FFF2-40B4-BE49-F238E27FC236}">
                  <a16:creationId xmlns:a16="http://schemas.microsoft.com/office/drawing/2014/main" id="{6AC26404-B1DD-4AC3-8B85-946B4092A6D0}"/>
                </a:ext>
              </a:extLst>
            </p:cNvPr>
            <p:cNvSpPr/>
            <p:nvPr/>
          </p:nvSpPr>
          <p:spPr>
            <a:xfrm>
              <a:off x="2727434" y="1556909"/>
              <a:ext cx="717332" cy="28378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entry</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8" name="矩形 4">
              <a:extLst>
                <a:ext uri="{FF2B5EF4-FFF2-40B4-BE49-F238E27FC236}">
                  <a16:creationId xmlns:a16="http://schemas.microsoft.com/office/drawing/2014/main" id="{65116A32-E6D4-4B2B-829F-7E568ED4FB7A}"/>
                </a:ext>
              </a:extLst>
            </p:cNvPr>
            <p:cNvSpPr/>
            <p:nvPr/>
          </p:nvSpPr>
          <p:spPr>
            <a:xfrm>
              <a:off x="2010102" y="2388125"/>
              <a:ext cx="717332" cy="1214295"/>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Then blocks</a:t>
              </a:r>
              <a:endParaRPr lang="zh-CN" altLang="en-US" sz="1100" dirty="0">
                <a:solidFill>
                  <a:schemeClr val="bg2"/>
                </a:solidFill>
                <a:latin typeface="Arial" panose="020B0604020202020204" pitchFamily="34" charset="0"/>
                <a:cs typeface="Arial" panose="020B0604020202020204" pitchFamily="34" charset="0"/>
              </a:endParaRPr>
            </a:p>
          </p:txBody>
        </p:sp>
        <p:sp>
          <p:nvSpPr>
            <p:cNvPr id="9" name="矩形 6">
              <a:extLst>
                <a:ext uri="{FF2B5EF4-FFF2-40B4-BE49-F238E27FC236}">
                  <a16:creationId xmlns:a16="http://schemas.microsoft.com/office/drawing/2014/main" id="{A883649A-A4D2-4B8F-837F-F825ACA96B5C}"/>
                </a:ext>
              </a:extLst>
            </p:cNvPr>
            <p:cNvSpPr/>
            <p:nvPr/>
          </p:nvSpPr>
          <p:spPr>
            <a:xfrm>
              <a:off x="3444766" y="2388124"/>
              <a:ext cx="717332" cy="1214295"/>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2"/>
                  </a:solidFill>
                  <a:latin typeface="Arial" panose="020B0604020202020204" pitchFamily="34" charset="0"/>
                  <a:cs typeface="Arial" panose="020B0604020202020204" pitchFamily="34" charset="0"/>
                </a:rPr>
                <a:t>Else blocks</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0" name="直接箭头连接符 8">
              <a:extLst>
                <a:ext uri="{FF2B5EF4-FFF2-40B4-BE49-F238E27FC236}">
                  <a16:creationId xmlns:a16="http://schemas.microsoft.com/office/drawing/2014/main" id="{FDF478B7-9CFB-4F74-87C2-13FD2C42E52B}"/>
                </a:ext>
              </a:extLst>
            </p:cNvPr>
            <p:cNvCxnSpPr>
              <a:stCxn id="7" idx="2"/>
              <a:endCxn id="8" idx="0"/>
            </p:cNvCxnSpPr>
            <p:nvPr/>
          </p:nvCxnSpPr>
          <p:spPr>
            <a:xfrm flipH="1">
              <a:off x="2368768" y="1840689"/>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9">
              <a:extLst>
                <a:ext uri="{FF2B5EF4-FFF2-40B4-BE49-F238E27FC236}">
                  <a16:creationId xmlns:a16="http://schemas.microsoft.com/office/drawing/2014/main" id="{AB1E516F-61E0-492B-9C96-754BFC1AB4E6}"/>
                </a:ext>
              </a:extLst>
            </p:cNvPr>
            <p:cNvCxnSpPr>
              <a:cxnSpLocks/>
              <a:endCxn id="9" idx="0"/>
            </p:cNvCxnSpPr>
            <p:nvPr/>
          </p:nvCxnSpPr>
          <p:spPr>
            <a:xfrm>
              <a:off x="3086100" y="1831282"/>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2">
              <a:extLst>
                <a:ext uri="{FF2B5EF4-FFF2-40B4-BE49-F238E27FC236}">
                  <a16:creationId xmlns:a16="http://schemas.microsoft.com/office/drawing/2014/main" id="{C4ECBAA5-8629-4D2B-B07A-97AF5FDFC7A9}"/>
                </a:ext>
              </a:extLst>
            </p:cNvPr>
            <p:cNvSpPr/>
            <p:nvPr/>
          </p:nvSpPr>
          <p:spPr>
            <a:xfrm>
              <a:off x="2727434" y="4159261"/>
              <a:ext cx="717332" cy="28378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err="1">
                  <a:solidFill>
                    <a:schemeClr val="bg2"/>
                  </a:solidFill>
                  <a:latin typeface="Arial" panose="020B0604020202020204" pitchFamily="34" charset="0"/>
                  <a:cs typeface="Arial" panose="020B0604020202020204" pitchFamily="34" charset="0"/>
                </a:rPr>
                <a:t>br</a:t>
              </a:r>
              <a:r>
                <a:rPr lang="en-US" altLang="zh-CN" sz="1100" dirty="0">
                  <a:solidFill>
                    <a:schemeClr val="bg2"/>
                  </a:solidFill>
                  <a:latin typeface="Arial" panose="020B0604020202020204" pitchFamily="34" charset="0"/>
                  <a:cs typeface="Arial" panose="020B0604020202020204" pitchFamily="34" charset="0"/>
                </a:rPr>
                <a:t> exit</a:t>
              </a:r>
              <a:endParaRPr lang="zh-CN" altLang="en-US" sz="1100" dirty="0">
                <a:solidFill>
                  <a:schemeClr val="bg2"/>
                </a:solidFill>
                <a:latin typeface="Arial" panose="020B0604020202020204" pitchFamily="34" charset="0"/>
                <a:cs typeface="Arial" panose="020B0604020202020204" pitchFamily="34" charset="0"/>
              </a:endParaRPr>
            </a:p>
          </p:txBody>
        </p:sp>
        <p:cxnSp>
          <p:nvCxnSpPr>
            <p:cNvPr id="13" name="直接箭头连接符 13">
              <a:extLst>
                <a:ext uri="{FF2B5EF4-FFF2-40B4-BE49-F238E27FC236}">
                  <a16:creationId xmlns:a16="http://schemas.microsoft.com/office/drawing/2014/main" id="{148584F6-44DC-47F0-9B0B-6E8B5B0F5B46}"/>
                </a:ext>
              </a:extLst>
            </p:cNvPr>
            <p:cNvCxnSpPr/>
            <p:nvPr/>
          </p:nvCxnSpPr>
          <p:spPr>
            <a:xfrm flipH="1">
              <a:off x="3086100" y="3611825"/>
              <a:ext cx="717332" cy="5474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
              <a:extLst>
                <a:ext uri="{FF2B5EF4-FFF2-40B4-BE49-F238E27FC236}">
                  <a16:creationId xmlns:a16="http://schemas.microsoft.com/office/drawing/2014/main" id="{E257AFBA-079B-465C-83EC-4A039A6FF956}"/>
                </a:ext>
              </a:extLst>
            </p:cNvPr>
            <p:cNvCxnSpPr>
              <a:cxnSpLocks/>
            </p:cNvCxnSpPr>
            <p:nvPr/>
          </p:nvCxnSpPr>
          <p:spPr>
            <a:xfrm>
              <a:off x="2368768" y="3621363"/>
              <a:ext cx="717332" cy="55684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5">
              <a:extLst>
                <a:ext uri="{FF2B5EF4-FFF2-40B4-BE49-F238E27FC236}">
                  <a16:creationId xmlns:a16="http://schemas.microsoft.com/office/drawing/2014/main" id="{ED003B66-5B7B-4D4F-A5AB-C380CA0CDB73}"/>
                </a:ext>
              </a:extLst>
            </p:cNvPr>
            <p:cNvSpPr txBox="1"/>
            <p:nvPr/>
          </p:nvSpPr>
          <p:spPr>
            <a:xfrm>
              <a:off x="2329353" y="1958452"/>
              <a:ext cx="489021" cy="262167"/>
            </a:xfrm>
            <a:prstGeom prst="rect">
              <a:avLst/>
            </a:prstGeom>
            <a:noFill/>
          </p:spPr>
          <p:txBody>
            <a:bodyPr wrap="none" rtlCol="0">
              <a:spAutoFit/>
            </a:bodyPr>
            <a:lstStyle/>
            <a:p>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6" name="文本框 16">
              <a:extLst>
                <a:ext uri="{FF2B5EF4-FFF2-40B4-BE49-F238E27FC236}">
                  <a16:creationId xmlns:a16="http://schemas.microsoft.com/office/drawing/2014/main" id="{9259C9DB-920B-463E-B980-450C2D9B340F}"/>
                </a:ext>
              </a:extLst>
            </p:cNvPr>
            <p:cNvSpPr txBox="1"/>
            <p:nvPr/>
          </p:nvSpPr>
          <p:spPr>
            <a:xfrm>
              <a:off x="3444766" y="1958452"/>
              <a:ext cx="527351" cy="262167"/>
            </a:xfrm>
            <a:prstGeom prst="rect">
              <a:avLst/>
            </a:prstGeom>
            <a:noFill/>
          </p:spPr>
          <p:txBody>
            <a:bodyPr wrap="none" rtlCol="0">
              <a:spAutoFit/>
            </a:bodyPr>
            <a:lstStyle/>
            <a:p>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cond</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24" name="Freeform: Shape 23">
            <a:extLst>
              <a:ext uri="{FF2B5EF4-FFF2-40B4-BE49-F238E27FC236}">
                <a16:creationId xmlns:a16="http://schemas.microsoft.com/office/drawing/2014/main" id="{2914A8D7-B42A-4105-9D0A-53ADB6577B30}"/>
              </a:ext>
            </a:extLst>
          </p:cNvPr>
          <p:cNvSpPr/>
          <p:nvPr/>
        </p:nvSpPr>
        <p:spPr>
          <a:xfrm>
            <a:off x="2282281" y="2024064"/>
            <a:ext cx="1015946" cy="3441700"/>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81252"/>
              <a:gd name="connsiteY0" fmla="*/ 0 h 3365500"/>
              <a:gd name="connsiteX1" fmla="*/ 63599 w 781252"/>
              <a:gd name="connsiteY1" fmla="*/ 566737 h 3365500"/>
              <a:gd name="connsiteX2" fmla="*/ 654149 w 781252"/>
              <a:gd name="connsiteY2" fmla="*/ 793750 h 3365500"/>
              <a:gd name="connsiteX3" fmla="*/ 743049 w 781252"/>
              <a:gd name="connsiteY3" fmla="*/ 1476375 h 3365500"/>
              <a:gd name="connsiteX4" fmla="*/ 730349 w 781252"/>
              <a:gd name="connsiteY4" fmla="*/ 2460625 h 3365500"/>
              <a:gd name="connsiteX5" fmla="*/ 149324 w 781252"/>
              <a:gd name="connsiteY5" fmla="*/ 2543175 h 3365500"/>
              <a:gd name="connsiteX6" fmla="*/ 93762 w 781252"/>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47950 h 3365500"/>
              <a:gd name="connsiteX6" fmla="*/ 93762 w 780216"/>
              <a:gd name="connsiteY6" fmla="*/ 3365500 h 3365500"/>
              <a:gd name="connsiteX0" fmla="*/ 12799 w 780216"/>
              <a:gd name="connsiteY0" fmla="*/ 0 h 3365500"/>
              <a:gd name="connsiteX1" fmla="*/ 63599 w 780216"/>
              <a:gd name="connsiteY1" fmla="*/ 566737 h 3365500"/>
              <a:gd name="connsiteX2" fmla="*/ 654149 w 780216"/>
              <a:gd name="connsiteY2" fmla="*/ 793750 h 3365500"/>
              <a:gd name="connsiteX3" fmla="*/ 743049 w 780216"/>
              <a:gd name="connsiteY3" fmla="*/ 1476375 h 3365500"/>
              <a:gd name="connsiteX4" fmla="*/ 730349 w 780216"/>
              <a:gd name="connsiteY4" fmla="*/ 2460625 h 3365500"/>
              <a:gd name="connsiteX5" fmla="*/ 163612 w 780216"/>
              <a:gd name="connsiteY5" fmla="*/ 2671762 h 3365500"/>
              <a:gd name="connsiteX6" fmla="*/ 93762 w 780216"/>
              <a:gd name="connsiteY6" fmla="*/ 3365500 h 3365500"/>
              <a:gd name="connsiteX0" fmla="*/ 12799 w 761635"/>
              <a:gd name="connsiteY0" fmla="*/ 0 h 3365500"/>
              <a:gd name="connsiteX1" fmla="*/ 63599 w 761635"/>
              <a:gd name="connsiteY1" fmla="*/ 566737 h 3365500"/>
              <a:gd name="connsiteX2" fmla="*/ 654149 w 761635"/>
              <a:gd name="connsiteY2" fmla="*/ 793750 h 3365500"/>
              <a:gd name="connsiteX3" fmla="*/ 743049 w 761635"/>
              <a:gd name="connsiteY3" fmla="*/ 1476375 h 3365500"/>
              <a:gd name="connsiteX4" fmla="*/ 701774 w 761635"/>
              <a:gd name="connsiteY4" fmla="*/ 2484438 h 3365500"/>
              <a:gd name="connsiteX5" fmla="*/ 163612 w 761635"/>
              <a:gd name="connsiteY5" fmla="*/ 2671762 h 3365500"/>
              <a:gd name="connsiteX6" fmla="*/ 93762 w 761635"/>
              <a:gd name="connsiteY6" fmla="*/ 3365500 h 3365500"/>
              <a:gd name="connsiteX0" fmla="*/ 12799 w 773097"/>
              <a:gd name="connsiteY0" fmla="*/ 0 h 3365500"/>
              <a:gd name="connsiteX1" fmla="*/ 63599 w 773097"/>
              <a:gd name="connsiteY1" fmla="*/ 566737 h 3365500"/>
              <a:gd name="connsiteX2" fmla="*/ 654149 w 773097"/>
              <a:gd name="connsiteY2" fmla="*/ 793750 h 3365500"/>
              <a:gd name="connsiteX3" fmla="*/ 762099 w 773097"/>
              <a:gd name="connsiteY3" fmla="*/ 1476375 h 3365500"/>
              <a:gd name="connsiteX4" fmla="*/ 701774 w 773097"/>
              <a:gd name="connsiteY4" fmla="*/ 2484438 h 3365500"/>
              <a:gd name="connsiteX5" fmla="*/ 163612 w 773097"/>
              <a:gd name="connsiteY5" fmla="*/ 2671762 h 3365500"/>
              <a:gd name="connsiteX6" fmla="*/ 93762 w 773097"/>
              <a:gd name="connsiteY6" fmla="*/ 3365500 h 3365500"/>
              <a:gd name="connsiteX0" fmla="*/ 0 w 950798"/>
              <a:gd name="connsiteY0" fmla="*/ 0 h 3417887"/>
              <a:gd name="connsiteX1" fmla="*/ 241300 w 950798"/>
              <a:gd name="connsiteY1" fmla="*/ 619124 h 3417887"/>
              <a:gd name="connsiteX2" fmla="*/ 831850 w 950798"/>
              <a:gd name="connsiteY2" fmla="*/ 846137 h 3417887"/>
              <a:gd name="connsiteX3" fmla="*/ 939800 w 950798"/>
              <a:gd name="connsiteY3" fmla="*/ 1528762 h 3417887"/>
              <a:gd name="connsiteX4" fmla="*/ 879475 w 950798"/>
              <a:gd name="connsiteY4" fmla="*/ 2536825 h 3417887"/>
              <a:gd name="connsiteX5" fmla="*/ 341313 w 950798"/>
              <a:gd name="connsiteY5" fmla="*/ 2724149 h 3417887"/>
              <a:gd name="connsiteX6" fmla="*/ 271463 w 950798"/>
              <a:gd name="connsiteY6" fmla="*/ 3417887 h 3417887"/>
              <a:gd name="connsiteX0" fmla="*/ 22920 w 973718"/>
              <a:gd name="connsiteY0" fmla="*/ 0 h 3417887"/>
              <a:gd name="connsiteX1" fmla="*/ 78483 w 973718"/>
              <a:gd name="connsiteY1" fmla="*/ 633411 h 3417887"/>
              <a:gd name="connsiteX2" fmla="*/ 854770 w 973718"/>
              <a:gd name="connsiteY2" fmla="*/ 846137 h 3417887"/>
              <a:gd name="connsiteX3" fmla="*/ 962720 w 973718"/>
              <a:gd name="connsiteY3" fmla="*/ 1528762 h 3417887"/>
              <a:gd name="connsiteX4" fmla="*/ 902395 w 973718"/>
              <a:gd name="connsiteY4" fmla="*/ 2536825 h 3417887"/>
              <a:gd name="connsiteX5" fmla="*/ 364233 w 973718"/>
              <a:gd name="connsiteY5" fmla="*/ 2724149 h 3417887"/>
              <a:gd name="connsiteX6" fmla="*/ 294383 w 973718"/>
              <a:gd name="connsiteY6" fmla="*/ 3417887 h 3417887"/>
              <a:gd name="connsiteX0" fmla="*/ 22920 w 973718"/>
              <a:gd name="connsiteY0" fmla="*/ 0 h 3417887"/>
              <a:gd name="connsiteX1" fmla="*/ 78483 w 973718"/>
              <a:gd name="connsiteY1" fmla="*/ 633411 h 3417887"/>
              <a:gd name="connsiteX2" fmla="*/ 370585 w 973718"/>
              <a:gd name="connsiteY2" fmla="*/ 728663 h 3417887"/>
              <a:gd name="connsiteX3" fmla="*/ 854770 w 973718"/>
              <a:gd name="connsiteY3" fmla="*/ 846137 h 3417887"/>
              <a:gd name="connsiteX4" fmla="*/ 962720 w 973718"/>
              <a:gd name="connsiteY4" fmla="*/ 1528762 h 3417887"/>
              <a:gd name="connsiteX5" fmla="*/ 902395 w 973718"/>
              <a:gd name="connsiteY5" fmla="*/ 2536825 h 3417887"/>
              <a:gd name="connsiteX6" fmla="*/ 364233 w 973718"/>
              <a:gd name="connsiteY6" fmla="*/ 2724149 h 3417887"/>
              <a:gd name="connsiteX7" fmla="*/ 294383 w 973718"/>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816 w 951614"/>
              <a:gd name="connsiteY0" fmla="*/ 0 h 3417887"/>
              <a:gd name="connsiteX1" fmla="*/ 56379 w 951614"/>
              <a:gd name="connsiteY1" fmla="*/ 633411 h 3417887"/>
              <a:gd name="connsiteX2" fmla="*/ 472306 w 951614"/>
              <a:gd name="connsiteY2" fmla="*/ 652463 h 3417887"/>
              <a:gd name="connsiteX3" fmla="*/ 832666 w 951614"/>
              <a:gd name="connsiteY3" fmla="*/ 846137 h 3417887"/>
              <a:gd name="connsiteX4" fmla="*/ 940616 w 951614"/>
              <a:gd name="connsiteY4" fmla="*/ 1528762 h 3417887"/>
              <a:gd name="connsiteX5" fmla="*/ 880291 w 951614"/>
              <a:gd name="connsiteY5" fmla="*/ 2536825 h 3417887"/>
              <a:gd name="connsiteX6" fmla="*/ 342129 w 951614"/>
              <a:gd name="connsiteY6" fmla="*/ 2724149 h 3417887"/>
              <a:gd name="connsiteX7" fmla="*/ 272279 w 951614"/>
              <a:gd name="connsiteY7" fmla="*/ 3417887 h 3417887"/>
              <a:gd name="connsiteX0" fmla="*/ 0 w 950798"/>
              <a:gd name="connsiteY0" fmla="*/ 0 h 3417887"/>
              <a:gd name="connsiteX1" fmla="*/ 84138 w 950798"/>
              <a:gd name="connsiteY1" fmla="*/ 604836 h 3417887"/>
              <a:gd name="connsiteX2" fmla="*/ 471490 w 950798"/>
              <a:gd name="connsiteY2" fmla="*/ 652463 h 3417887"/>
              <a:gd name="connsiteX3" fmla="*/ 831850 w 950798"/>
              <a:gd name="connsiteY3" fmla="*/ 846137 h 3417887"/>
              <a:gd name="connsiteX4" fmla="*/ 939800 w 950798"/>
              <a:gd name="connsiteY4" fmla="*/ 1528762 h 3417887"/>
              <a:gd name="connsiteX5" fmla="*/ 879475 w 950798"/>
              <a:gd name="connsiteY5" fmla="*/ 2536825 h 3417887"/>
              <a:gd name="connsiteX6" fmla="*/ 341313 w 950798"/>
              <a:gd name="connsiteY6" fmla="*/ 2724149 h 3417887"/>
              <a:gd name="connsiteX7" fmla="*/ 271463 w 950798"/>
              <a:gd name="connsiteY7" fmla="*/ 3417887 h 3417887"/>
              <a:gd name="connsiteX0" fmla="*/ 14980 w 965778"/>
              <a:gd name="connsiteY0" fmla="*/ 0 h 3417887"/>
              <a:gd name="connsiteX1" fmla="*/ 41968 w 965778"/>
              <a:gd name="connsiteY1" fmla="*/ 495298 h 3417887"/>
              <a:gd name="connsiteX2" fmla="*/ 486470 w 965778"/>
              <a:gd name="connsiteY2" fmla="*/ 652463 h 3417887"/>
              <a:gd name="connsiteX3" fmla="*/ 846830 w 965778"/>
              <a:gd name="connsiteY3" fmla="*/ 846137 h 3417887"/>
              <a:gd name="connsiteX4" fmla="*/ 954780 w 965778"/>
              <a:gd name="connsiteY4" fmla="*/ 1528762 h 3417887"/>
              <a:gd name="connsiteX5" fmla="*/ 894455 w 965778"/>
              <a:gd name="connsiteY5" fmla="*/ 2536825 h 3417887"/>
              <a:gd name="connsiteX6" fmla="*/ 356293 w 965778"/>
              <a:gd name="connsiteY6" fmla="*/ 2724149 h 3417887"/>
              <a:gd name="connsiteX7" fmla="*/ 286443 w 965778"/>
              <a:gd name="connsiteY7" fmla="*/ 3417887 h 3417887"/>
              <a:gd name="connsiteX0" fmla="*/ 14980 w 982125"/>
              <a:gd name="connsiteY0" fmla="*/ 0 h 3417887"/>
              <a:gd name="connsiteX1" fmla="*/ 41968 w 982125"/>
              <a:gd name="connsiteY1" fmla="*/ 495298 h 3417887"/>
              <a:gd name="connsiteX2" fmla="*/ 486470 w 982125"/>
              <a:gd name="connsiteY2" fmla="*/ 652463 h 3417887"/>
              <a:gd name="connsiteX3" fmla="*/ 846830 w 982125"/>
              <a:gd name="connsiteY3" fmla="*/ 846137 h 3417887"/>
              <a:gd name="connsiteX4" fmla="*/ 954780 w 982125"/>
              <a:gd name="connsiteY4" fmla="*/ 1528762 h 3417887"/>
              <a:gd name="connsiteX5" fmla="*/ 894455 w 982125"/>
              <a:gd name="connsiteY5" fmla="*/ 2536825 h 3417887"/>
              <a:gd name="connsiteX6" fmla="*/ 84830 w 982125"/>
              <a:gd name="connsiteY6" fmla="*/ 2743199 h 3417887"/>
              <a:gd name="connsiteX7" fmla="*/ 286443 w 982125"/>
              <a:gd name="connsiteY7" fmla="*/ 3417887 h 3417887"/>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14980 w 982125"/>
              <a:gd name="connsiteY0" fmla="*/ 0 h 3441700"/>
              <a:gd name="connsiteX1" fmla="*/ 41968 w 982125"/>
              <a:gd name="connsiteY1" fmla="*/ 495298 h 3441700"/>
              <a:gd name="connsiteX2" fmla="*/ 486470 w 982125"/>
              <a:gd name="connsiteY2" fmla="*/ 652463 h 3441700"/>
              <a:gd name="connsiteX3" fmla="*/ 846830 w 982125"/>
              <a:gd name="connsiteY3" fmla="*/ 846137 h 3441700"/>
              <a:gd name="connsiteX4" fmla="*/ 954780 w 982125"/>
              <a:gd name="connsiteY4" fmla="*/ 1528762 h 3441700"/>
              <a:gd name="connsiteX5" fmla="*/ 894455 w 982125"/>
              <a:gd name="connsiteY5" fmla="*/ 2536825 h 3441700"/>
              <a:gd name="connsiteX6" fmla="*/ 84830 w 982125"/>
              <a:gd name="connsiteY6" fmla="*/ 2743199 h 3441700"/>
              <a:gd name="connsiteX7" fmla="*/ 43556 w 982125"/>
              <a:gd name="connsiteY7" fmla="*/ 3441700 h 3441700"/>
              <a:gd name="connsiteX0" fmla="*/ 26644 w 993789"/>
              <a:gd name="connsiteY0" fmla="*/ 0 h 3441700"/>
              <a:gd name="connsiteX1" fmla="*/ 53632 w 993789"/>
              <a:gd name="connsiteY1" fmla="*/ 495298 h 3441700"/>
              <a:gd name="connsiteX2" fmla="*/ 498134 w 993789"/>
              <a:gd name="connsiteY2" fmla="*/ 652463 h 3441700"/>
              <a:gd name="connsiteX3" fmla="*/ 858494 w 993789"/>
              <a:gd name="connsiteY3" fmla="*/ 846137 h 3441700"/>
              <a:gd name="connsiteX4" fmla="*/ 966444 w 993789"/>
              <a:gd name="connsiteY4" fmla="*/ 1528762 h 3441700"/>
              <a:gd name="connsiteX5" fmla="*/ 906119 w 993789"/>
              <a:gd name="connsiteY5" fmla="*/ 2536825 h 3441700"/>
              <a:gd name="connsiteX6" fmla="*/ 96494 w 993789"/>
              <a:gd name="connsiteY6" fmla="*/ 2743199 h 3441700"/>
              <a:gd name="connsiteX7" fmla="*/ 12357 w 993789"/>
              <a:gd name="connsiteY7" fmla="*/ 3441700 h 3441700"/>
              <a:gd name="connsiteX0" fmla="*/ 41817 w 1010844"/>
              <a:gd name="connsiteY0" fmla="*/ 0 h 3441700"/>
              <a:gd name="connsiteX1" fmla="*/ 68805 w 1010844"/>
              <a:gd name="connsiteY1" fmla="*/ 495298 h 3441700"/>
              <a:gd name="connsiteX2" fmla="*/ 513307 w 1010844"/>
              <a:gd name="connsiteY2" fmla="*/ 652463 h 3441700"/>
              <a:gd name="connsiteX3" fmla="*/ 873667 w 1010844"/>
              <a:gd name="connsiteY3" fmla="*/ 846137 h 3441700"/>
              <a:gd name="connsiteX4" fmla="*/ 981617 w 1010844"/>
              <a:gd name="connsiteY4" fmla="*/ 1528762 h 3441700"/>
              <a:gd name="connsiteX5" fmla="*/ 921292 w 1010844"/>
              <a:gd name="connsiteY5" fmla="*/ 2536825 h 3441700"/>
              <a:gd name="connsiteX6" fmla="*/ 83092 w 1010844"/>
              <a:gd name="connsiteY6" fmla="*/ 2752724 h 3441700"/>
              <a:gd name="connsiteX7" fmla="*/ 27530 w 1010844"/>
              <a:gd name="connsiteY7" fmla="*/ 3441700 h 3441700"/>
              <a:gd name="connsiteX0" fmla="*/ 41817 w 1021417"/>
              <a:gd name="connsiteY0" fmla="*/ 0 h 3441700"/>
              <a:gd name="connsiteX1" fmla="*/ 68805 w 1021417"/>
              <a:gd name="connsiteY1" fmla="*/ 495298 h 3441700"/>
              <a:gd name="connsiteX2" fmla="*/ 513307 w 1021417"/>
              <a:gd name="connsiteY2" fmla="*/ 652463 h 3441700"/>
              <a:gd name="connsiteX3" fmla="*/ 873667 w 1021417"/>
              <a:gd name="connsiteY3" fmla="*/ 846137 h 3441700"/>
              <a:gd name="connsiteX4" fmla="*/ 1000667 w 1021417"/>
              <a:gd name="connsiteY4" fmla="*/ 1528762 h 3441700"/>
              <a:gd name="connsiteX5" fmla="*/ 921292 w 1021417"/>
              <a:gd name="connsiteY5" fmla="*/ 2536825 h 3441700"/>
              <a:gd name="connsiteX6" fmla="*/ 83092 w 1021417"/>
              <a:gd name="connsiteY6" fmla="*/ 2752724 h 3441700"/>
              <a:gd name="connsiteX7" fmla="*/ 27530 w 1021417"/>
              <a:gd name="connsiteY7" fmla="*/ 3441700 h 3441700"/>
              <a:gd name="connsiteX0" fmla="*/ 41817 w 1016841"/>
              <a:gd name="connsiteY0" fmla="*/ 0 h 3441700"/>
              <a:gd name="connsiteX1" fmla="*/ 68805 w 1016841"/>
              <a:gd name="connsiteY1" fmla="*/ 495298 h 3441700"/>
              <a:gd name="connsiteX2" fmla="*/ 513307 w 1016841"/>
              <a:gd name="connsiteY2" fmla="*/ 652463 h 3441700"/>
              <a:gd name="connsiteX3" fmla="*/ 945105 w 1016841"/>
              <a:gd name="connsiteY3" fmla="*/ 841374 h 3441700"/>
              <a:gd name="connsiteX4" fmla="*/ 1000667 w 1016841"/>
              <a:gd name="connsiteY4" fmla="*/ 1528762 h 3441700"/>
              <a:gd name="connsiteX5" fmla="*/ 921292 w 1016841"/>
              <a:gd name="connsiteY5" fmla="*/ 2536825 h 3441700"/>
              <a:gd name="connsiteX6" fmla="*/ 83092 w 1016841"/>
              <a:gd name="connsiteY6" fmla="*/ 2752724 h 3441700"/>
              <a:gd name="connsiteX7" fmla="*/ 27530 w 1016841"/>
              <a:gd name="connsiteY7" fmla="*/ 3441700 h 3441700"/>
              <a:gd name="connsiteX0" fmla="*/ 41817 w 1015946"/>
              <a:gd name="connsiteY0" fmla="*/ 0 h 3441700"/>
              <a:gd name="connsiteX1" fmla="*/ 68805 w 1015946"/>
              <a:gd name="connsiteY1" fmla="*/ 495298 h 3441700"/>
              <a:gd name="connsiteX2" fmla="*/ 513307 w 1015946"/>
              <a:gd name="connsiteY2" fmla="*/ 652463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 name="connsiteX0" fmla="*/ 41817 w 1015946"/>
              <a:gd name="connsiteY0" fmla="*/ 0 h 3441700"/>
              <a:gd name="connsiteX1" fmla="*/ 68805 w 1015946"/>
              <a:gd name="connsiteY1" fmla="*/ 495298 h 3441700"/>
              <a:gd name="connsiteX2" fmla="*/ 570457 w 1015946"/>
              <a:gd name="connsiteY2" fmla="*/ 619126 h 3441700"/>
              <a:gd name="connsiteX3" fmla="*/ 959392 w 1015946"/>
              <a:gd name="connsiteY3" fmla="*/ 722311 h 3441700"/>
              <a:gd name="connsiteX4" fmla="*/ 1000667 w 1015946"/>
              <a:gd name="connsiteY4" fmla="*/ 1528762 h 3441700"/>
              <a:gd name="connsiteX5" fmla="*/ 921292 w 1015946"/>
              <a:gd name="connsiteY5" fmla="*/ 2536825 h 3441700"/>
              <a:gd name="connsiteX6" fmla="*/ 83092 w 1015946"/>
              <a:gd name="connsiteY6" fmla="*/ 2752724 h 3441700"/>
              <a:gd name="connsiteX7" fmla="*/ 27530 w 1015946"/>
              <a:gd name="connsiteY7"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946" h="3441700">
                <a:moveTo>
                  <a:pt x="41817" y="0"/>
                </a:moveTo>
                <a:cubicBezTo>
                  <a:pt x="47108" y="240241"/>
                  <a:pt x="-19302" y="392110"/>
                  <a:pt x="68805" y="495298"/>
                </a:cubicBezTo>
                <a:cubicBezTo>
                  <a:pt x="156912" y="598486"/>
                  <a:pt x="388689" y="626535"/>
                  <a:pt x="570457" y="619126"/>
                </a:cubicBezTo>
                <a:cubicBezTo>
                  <a:pt x="718888" y="616480"/>
                  <a:pt x="887690" y="570705"/>
                  <a:pt x="959392" y="722311"/>
                </a:cubicBezTo>
                <a:cubicBezTo>
                  <a:pt x="1031094" y="873917"/>
                  <a:pt x="1007017" y="1226343"/>
                  <a:pt x="1000667" y="1528762"/>
                </a:cubicBezTo>
                <a:cubicBezTo>
                  <a:pt x="994317" y="1831181"/>
                  <a:pt x="1074221" y="2332831"/>
                  <a:pt x="921292" y="2536825"/>
                </a:cubicBezTo>
                <a:cubicBezTo>
                  <a:pt x="768363" y="2740819"/>
                  <a:pt x="232052" y="2601912"/>
                  <a:pt x="83092" y="2752724"/>
                </a:cubicBezTo>
                <a:cubicBezTo>
                  <a:pt x="-65868" y="2903537"/>
                  <a:pt x="31763" y="3295650"/>
                  <a:pt x="27530" y="3441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Shape 24">
            <a:extLst>
              <a:ext uri="{FF2B5EF4-FFF2-40B4-BE49-F238E27FC236}">
                <a16:creationId xmlns:a16="http://schemas.microsoft.com/office/drawing/2014/main" id="{7CEB5489-F137-4E94-BE07-91D3B4E72FA9}"/>
              </a:ext>
            </a:extLst>
          </p:cNvPr>
          <p:cNvSpPr/>
          <p:nvPr/>
        </p:nvSpPr>
        <p:spPr>
          <a:xfrm flipH="1">
            <a:off x="1337277" y="2424112"/>
            <a:ext cx="971328" cy="2593976"/>
          </a:xfrm>
          <a:custGeom>
            <a:avLst/>
            <a:gdLst>
              <a:gd name="connsiteX0" fmla="*/ 0 w 769954"/>
              <a:gd name="connsiteY0" fmla="*/ 0 h 3327400"/>
              <a:gd name="connsiteX1" fmla="*/ 88900 w 769954"/>
              <a:gd name="connsiteY1" fmla="*/ 628650 h 3327400"/>
              <a:gd name="connsiteX2" fmla="*/ 469900 w 769954"/>
              <a:gd name="connsiteY2" fmla="*/ 889000 h 3327400"/>
              <a:gd name="connsiteX3" fmla="*/ 692150 w 769954"/>
              <a:gd name="connsiteY3" fmla="*/ 1466850 h 3327400"/>
              <a:gd name="connsiteX4" fmla="*/ 736600 w 769954"/>
              <a:gd name="connsiteY4" fmla="*/ 2374900 h 3327400"/>
              <a:gd name="connsiteX5" fmla="*/ 222250 w 769954"/>
              <a:gd name="connsiteY5" fmla="*/ 2533650 h 3327400"/>
              <a:gd name="connsiteX6" fmla="*/ 152400 w 769954"/>
              <a:gd name="connsiteY6" fmla="*/ 3327400 h 3327400"/>
              <a:gd name="connsiteX0" fmla="*/ 2444 w 772398"/>
              <a:gd name="connsiteY0" fmla="*/ 0 h 3327400"/>
              <a:gd name="connsiteX1" fmla="*/ 53244 w 772398"/>
              <a:gd name="connsiteY1" fmla="*/ 566737 h 3327400"/>
              <a:gd name="connsiteX2" fmla="*/ 472344 w 772398"/>
              <a:gd name="connsiteY2" fmla="*/ 889000 h 3327400"/>
              <a:gd name="connsiteX3" fmla="*/ 694594 w 772398"/>
              <a:gd name="connsiteY3" fmla="*/ 1466850 h 3327400"/>
              <a:gd name="connsiteX4" fmla="*/ 739044 w 772398"/>
              <a:gd name="connsiteY4" fmla="*/ 2374900 h 3327400"/>
              <a:gd name="connsiteX5" fmla="*/ 224694 w 772398"/>
              <a:gd name="connsiteY5" fmla="*/ 2533650 h 3327400"/>
              <a:gd name="connsiteX6" fmla="*/ 154844 w 772398"/>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7783"/>
              <a:gd name="connsiteY0" fmla="*/ 0 h 3327400"/>
              <a:gd name="connsiteX1" fmla="*/ 63599 w 777783"/>
              <a:gd name="connsiteY1" fmla="*/ 566737 h 3327400"/>
              <a:gd name="connsiteX2" fmla="*/ 654149 w 777783"/>
              <a:gd name="connsiteY2" fmla="*/ 793750 h 3327400"/>
              <a:gd name="connsiteX3" fmla="*/ 704949 w 777783"/>
              <a:gd name="connsiteY3" fmla="*/ 1466850 h 3327400"/>
              <a:gd name="connsiteX4" fmla="*/ 749399 w 777783"/>
              <a:gd name="connsiteY4" fmla="*/ 2374900 h 3327400"/>
              <a:gd name="connsiteX5" fmla="*/ 235049 w 777783"/>
              <a:gd name="connsiteY5" fmla="*/ 2533650 h 3327400"/>
              <a:gd name="connsiteX6" fmla="*/ 165199 w 777783"/>
              <a:gd name="connsiteY6" fmla="*/ 3327400 h 3327400"/>
              <a:gd name="connsiteX0" fmla="*/ 12799 w 774538"/>
              <a:gd name="connsiteY0" fmla="*/ 0 h 3327400"/>
              <a:gd name="connsiteX1" fmla="*/ 63599 w 774538"/>
              <a:gd name="connsiteY1" fmla="*/ 566737 h 3327400"/>
              <a:gd name="connsiteX2" fmla="*/ 654149 w 774538"/>
              <a:gd name="connsiteY2" fmla="*/ 793750 h 3327400"/>
              <a:gd name="connsiteX3" fmla="*/ 690662 w 774538"/>
              <a:gd name="connsiteY3" fmla="*/ 1466850 h 3327400"/>
              <a:gd name="connsiteX4" fmla="*/ 749399 w 774538"/>
              <a:gd name="connsiteY4" fmla="*/ 2374900 h 3327400"/>
              <a:gd name="connsiteX5" fmla="*/ 235049 w 774538"/>
              <a:gd name="connsiteY5" fmla="*/ 2533650 h 3327400"/>
              <a:gd name="connsiteX6" fmla="*/ 165199 w 774538"/>
              <a:gd name="connsiteY6" fmla="*/ 3327400 h 3327400"/>
              <a:gd name="connsiteX0" fmla="*/ 12799 w 771743"/>
              <a:gd name="connsiteY0" fmla="*/ 0 h 3327400"/>
              <a:gd name="connsiteX1" fmla="*/ 63599 w 771743"/>
              <a:gd name="connsiteY1" fmla="*/ 566737 h 3327400"/>
              <a:gd name="connsiteX2" fmla="*/ 654149 w 771743"/>
              <a:gd name="connsiteY2" fmla="*/ 793750 h 3327400"/>
              <a:gd name="connsiteX3" fmla="*/ 690662 w 771743"/>
              <a:gd name="connsiteY3" fmla="*/ 1466850 h 3327400"/>
              <a:gd name="connsiteX4" fmla="*/ 749399 w 771743"/>
              <a:gd name="connsiteY4" fmla="*/ 2374900 h 3327400"/>
              <a:gd name="connsiteX5" fmla="*/ 235049 w 771743"/>
              <a:gd name="connsiteY5" fmla="*/ 2533650 h 3327400"/>
              <a:gd name="connsiteX6" fmla="*/ 165199 w 771743"/>
              <a:gd name="connsiteY6" fmla="*/ 3327400 h 3327400"/>
              <a:gd name="connsiteX0" fmla="*/ 12799 w 738264"/>
              <a:gd name="connsiteY0" fmla="*/ 0 h 3327400"/>
              <a:gd name="connsiteX1" fmla="*/ 63599 w 738264"/>
              <a:gd name="connsiteY1" fmla="*/ 566737 h 3327400"/>
              <a:gd name="connsiteX2" fmla="*/ 654149 w 738264"/>
              <a:gd name="connsiteY2" fmla="*/ 793750 h 3327400"/>
              <a:gd name="connsiteX3" fmla="*/ 690662 w 738264"/>
              <a:gd name="connsiteY3" fmla="*/ 1466850 h 3327400"/>
              <a:gd name="connsiteX4" fmla="*/ 706536 w 738264"/>
              <a:gd name="connsiteY4" fmla="*/ 2389187 h 3327400"/>
              <a:gd name="connsiteX5" fmla="*/ 235049 w 738264"/>
              <a:gd name="connsiteY5" fmla="*/ 2533650 h 3327400"/>
              <a:gd name="connsiteX6" fmla="*/ 165199 w 73826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33524"/>
              <a:gd name="connsiteY0" fmla="*/ 0 h 3327400"/>
              <a:gd name="connsiteX1" fmla="*/ 63599 w 733524"/>
              <a:gd name="connsiteY1" fmla="*/ 566737 h 3327400"/>
              <a:gd name="connsiteX2" fmla="*/ 654149 w 733524"/>
              <a:gd name="connsiteY2" fmla="*/ 793750 h 3327400"/>
              <a:gd name="connsiteX3" fmla="*/ 690662 w 733524"/>
              <a:gd name="connsiteY3" fmla="*/ 1466850 h 3327400"/>
              <a:gd name="connsiteX4" fmla="*/ 706536 w 733524"/>
              <a:gd name="connsiteY4" fmla="*/ 2389187 h 3327400"/>
              <a:gd name="connsiteX5" fmla="*/ 235049 w 733524"/>
              <a:gd name="connsiteY5" fmla="*/ 2533650 h 3327400"/>
              <a:gd name="connsiteX6" fmla="*/ 165199 w 733524"/>
              <a:gd name="connsiteY6" fmla="*/ 3327400 h 3327400"/>
              <a:gd name="connsiteX0" fmla="*/ 12799 w 725646"/>
              <a:gd name="connsiteY0" fmla="*/ 0 h 3327400"/>
              <a:gd name="connsiteX1" fmla="*/ 63599 w 725646"/>
              <a:gd name="connsiteY1" fmla="*/ 566737 h 3327400"/>
              <a:gd name="connsiteX2" fmla="*/ 654149 w 725646"/>
              <a:gd name="connsiteY2" fmla="*/ 793750 h 3327400"/>
              <a:gd name="connsiteX3" fmla="*/ 690662 w 725646"/>
              <a:gd name="connsiteY3" fmla="*/ 1466850 h 3327400"/>
              <a:gd name="connsiteX4" fmla="*/ 706536 w 725646"/>
              <a:gd name="connsiteY4" fmla="*/ 2389187 h 3327400"/>
              <a:gd name="connsiteX5" fmla="*/ 235049 w 725646"/>
              <a:gd name="connsiteY5" fmla="*/ 2533650 h 3327400"/>
              <a:gd name="connsiteX6" fmla="*/ 165199 w 725646"/>
              <a:gd name="connsiteY6" fmla="*/ 3327400 h 3327400"/>
              <a:gd name="connsiteX0" fmla="*/ 12799 w 750425"/>
              <a:gd name="connsiteY0" fmla="*/ 0 h 3327400"/>
              <a:gd name="connsiteX1" fmla="*/ 63599 w 750425"/>
              <a:gd name="connsiteY1" fmla="*/ 566737 h 3327400"/>
              <a:gd name="connsiteX2" fmla="*/ 654149 w 750425"/>
              <a:gd name="connsiteY2" fmla="*/ 793750 h 3327400"/>
              <a:gd name="connsiteX3" fmla="*/ 723999 w 750425"/>
              <a:gd name="connsiteY3" fmla="*/ 1466850 h 3327400"/>
              <a:gd name="connsiteX4" fmla="*/ 706536 w 750425"/>
              <a:gd name="connsiteY4" fmla="*/ 2389187 h 3327400"/>
              <a:gd name="connsiteX5" fmla="*/ 235049 w 750425"/>
              <a:gd name="connsiteY5" fmla="*/ 2533650 h 3327400"/>
              <a:gd name="connsiteX6" fmla="*/ 165199 w 750425"/>
              <a:gd name="connsiteY6" fmla="*/ 3327400 h 3327400"/>
              <a:gd name="connsiteX0" fmla="*/ 12799 w 759825"/>
              <a:gd name="connsiteY0" fmla="*/ 0 h 3327400"/>
              <a:gd name="connsiteX1" fmla="*/ 63599 w 759825"/>
              <a:gd name="connsiteY1" fmla="*/ 566737 h 3327400"/>
              <a:gd name="connsiteX2" fmla="*/ 654149 w 759825"/>
              <a:gd name="connsiteY2" fmla="*/ 793750 h 3327400"/>
              <a:gd name="connsiteX3" fmla="*/ 743049 w 759825"/>
              <a:gd name="connsiteY3" fmla="*/ 1476375 h 3327400"/>
              <a:gd name="connsiteX4" fmla="*/ 706536 w 759825"/>
              <a:gd name="connsiteY4" fmla="*/ 2389187 h 3327400"/>
              <a:gd name="connsiteX5" fmla="*/ 235049 w 759825"/>
              <a:gd name="connsiteY5" fmla="*/ 2533650 h 3327400"/>
              <a:gd name="connsiteX6" fmla="*/ 165199 w 759825"/>
              <a:gd name="connsiteY6" fmla="*/ 3327400 h 3327400"/>
              <a:gd name="connsiteX0" fmla="*/ 12799 w 765420"/>
              <a:gd name="connsiteY0" fmla="*/ 0 h 3327400"/>
              <a:gd name="connsiteX1" fmla="*/ 63599 w 765420"/>
              <a:gd name="connsiteY1" fmla="*/ 566737 h 3327400"/>
              <a:gd name="connsiteX2" fmla="*/ 654149 w 765420"/>
              <a:gd name="connsiteY2" fmla="*/ 793750 h 3327400"/>
              <a:gd name="connsiteX3" fmla="*/ 743049 w 765420"/>
              <a:gd name="connsiteY3" fmla="*/ 1476375 h 3327400"/>
              <a:gd name="connsiteX4" fmla="*/ 706536 w 765420"/>
              <a:gd name="connsiteY4" fmla="*/ 2389187 h 3327400"/>
              <a:gd name="connsiteX5" fmla="*/ 149324 w 765420"/>
              <a:gd name="connsiteY5" fmla="*/ 2543175 h 3327400"/>
              <a:gd name="connsiteX6" fmla="*/ 165199 w 765420"/>
              <a:gd name="connsiteY6" fmla="*/ 3327400 h 3327400"/>
              <a:gd name="connsiteX0" fmla="*/ 12799 w 765420"/>
              <a:gd name="connsiteY0" fmla="*/ 0 h 3365500"/>
              <a:gd name="connsiteX1" fmla="*/ 63599 w 765420"/>
              <a:gd name="connsiteY1" fmla="*/ 566737 h 3365500"/>
              <a:gd name="connsiteX2" fmla="*/ 654149 w 765420"/>
              <a:gd name="connsiteY2" fmla="*/ 793750 h 3365500"/>
              <a:gd name="connsiteX3" fmla="*/ 743049 w 765420"/>
              <a:gd name="connsiteY3" fmla="*/ 1476375 h 3365500"/>
              <a:gd name="connsiteX4" fmla="*/ 706536 w 765420"/>
              <a:gd name="connsiteY4" fmla="*/ 2389187 h 3365500"/>
              <a:gd name="connsiteX5" fmla="*/ 149324 w 765420"/>
              <a:gd name="connsiteY5" fmla="*/ 2543175 h 3365500"/>
              <a:gd name="connsiteX6" fmla="*/ 93762 w 765420"/>
              <a:gd name="connsiteY6" fmla="*/ 3365500 h 3365500"/>
              <a:gd name="connsiteX0" fmla="*/ 12799 w 762557"/>
              <a:gd name="connsiteY0" fmla="*/ 0 h 3365500"/>
              <a:gd name="connsiteX1" fmla="*/ 63599 w 762557"/>
              <a:gd name="connsiteY1" fmla="*/ 566737 h 3365500"/>
              <a:gd name="connsiteX2" fmla="*/ 654149 w 762557"/>
              <a:gd name="connsiteY2" fmla="*/ 793750 h 3365500"/>
              <a:gd name="connsiteX3" fmla="*/ 743049 w 762557"/>
              <a:gd name="connsiteY3" fmla="*/ 1476375 h 3365500"/>
              <a:gd name="connsiteX4" fmla="*/ 701774 w 762557"/>
              <a:gd name="connsiteY4" fmla="*/ 2351087 h 3365500"/>
              <a:gd name="connsiteX5" fmla="*/ 149324 w 762557"/>
              <a:gd name="connsiteY5" fmla="*/ 2543175 h 3365500"/>
              <a:gd name="connsiteX6" fmla="*/ 93762 w 762557"/>
              <a:gd name="connsiteY6" fmla="*/ 3365500 h 3365500"/>
              <a:gd name="connsiteX0" fmla="*/ 12799 w 762248"/>
              <a:gd name="connsiteY0" fmla="*/ 0 h 3365500"/>
              <a:gd name="connsiteX1" fmla="*/ 63599 w 762248"/>
              <a:gd name="connsiteY1" fmla="*/ 566737 h 3365500"/>
              <a:gd name="connsiteX2" fmla="*/ 654149 w 762248"/>
              <a:gd name="connsiteY2" fmla="*/ 793750 h 3365500"/>
              <a:gd name="connsiteX3" fmla="*/ 743049 w 762248"/>
              <a:gd name="connsiteY3" fmla="*/ 1476375 h 3365500"/>
              <a:gd name="connsiteX4" fmla="*/ 701774 w 762248"/>
              <a:gd name="connsiteY4" fmla="*/ 2351087 h 3365500"/>
              <a:gd name="connsiteX5" fmla="*/ 154087 w 762248"/>
              <a:gd name="connsiteY5" fmla="*/ 2671763 h 3365500"/>
              <a:gd name="connsiteX6" fmla="*/ 93762 w 762248"/>
              <a:gd name="connsiteY6" fmla="*/ 3365500 h 3365500"/>
              <a:gd name="connsiteX0" fmla="*/ 12799 w 774312"/>
              <a:gd name="connsiteY0" fmla="*/ 0 h 3365500"/>
              <a:gd name="connsiteX1" fmla="*/ 63599 w 774312"/>
              <a:gd name="connsiteY1" fmla="*/ 566737 h 3365500"/>
              <a:gd name="connsiteX2" fmla="*/ 654149 w 774312"/>
              <a:gd name="connsiteY2" fmla="*/ 793750 h 3365500"/>
              <a:gd name="connsiteX3" fmla="*/ 743049 w 774312"/>
              <a:gd name="connsiteY3" fmla="*/ 1476375 h 3365500"/>
              <a:gd name="connsiteX4" fmla="*/ 720824 w 774312"/>
              <a:gd name="connsiteY4" fmla="*/ 2417762 h 3365500"/>
              <a:gd name="connsiteX5" fmla="*/ 154087 w 774312"/>
              <a:gd name="connsiteY5" fmla="*/ 2671763 h 3365500"/>
              <a:gd name="connsiteX6" fmla="*/ 93762 w 774312"/>
              <a:gd name="connsiteY6" fmla="*/ 3365500 h 3365500"/>
              <a:gd name="connsiteX0" fmla="*/ 13424 w 774458"/>
              <a:gd name="connsiteY0" fmla="*/ 0 h 3365500"/>
              <a:gd name="connsiteX1" fmla="*/ 64224 w 774458"/>
              <a:gd name="connsiteY1" fmla="*/ 566737 h 3365500"/>
              <a:gd name="connsiteX2" fmla="*/ 664299 w 774458"/>
              <a:gd name="connsiteY2" fmla="*/ 717550 h 3365500"/>
              <a:gd name="connsiteX3" fmla="*/ 743674 w 774458"/>
              <a:gd name="connsiteY3" fmla="*/ 1476375 h 3365500"/>
              <a:gd name="connsiteX4" fmla="*/ 721449 w 774458"/>
              <a:gd name="connsiteY4" fmla="*/ 2417762 h 3365500"/>
              <a:gd name="connsiteX5" fmla="*/ 154712 w 774458"/>
              <a:gd name="connsiteY5" fmla="*/ 2671763 h 3365500"/>
              <a:gd name="connsiteX6" fmla="*/ 94387 w 774458"/>
              <a:gd name="connsiteY6" fmla="*/ 3365500 h 3365500"/>
              <a:gd name="connsiteX0" fmla="*/ 0 w 761034"/>
              <a:gd name="connsiteY0" fmla="*/ 0 h 3365500"/>
              <a:gd name="connsiteX1" fmla="*/ 155575 w 761034"/>
              <a:gd name="connsiteY1" fmla="*/ 547687 h 3365500"/>
              <a:gd name="connsiteX2" fmla="*/ 650875 w 761034"/>
              <a:gd name="connsiteY2" fmla="*/ 717550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761034"/>
              <a:gd name="connsiteY0" fmla="*/ 0 h 3365500"/>
              <a:gd name="connsiteX1" fmla="*/ 155575 w 761034"/>
              <a:gd name="connsiteY1" fmla="*/ 547687 h 3365500"/>
              <a:gd name="connsiteX2" fmla="*/ 650875 w 761034"/>
              <a:gd name="connsiteY2" fmla="*/ 674688 h 3365500"/>
              <a:gd name="connsiteX3" fmla="*/ 730250 w 761034"/>
              <a:gd name="connsiteY3" fmla="*/ 1476375 h 3365500"/>
              <a:gd name="connsiteX4" fmla="*/ 708025 w 761034"/>
              <a:gd name="connsiteY4" fmla="*/ 2417762 h 3365500"/>
              <a:gd name="connsiteX5" fmla="*/ 141288 w 761034"/>
              <a:gd name="connsiteY5" fmla="*/ 2671763 h 3365500"/>
              <a:gd name="connsiteX6" fmla="*/ 80963 w 761034"/>
              <a:gd name="connsiteY6" fmla="*/ 3365500 h 3365500"/>
              <a:gd name="connsiteX0" fmla="*/ 0 w 942009"/>
              <a:gd name="connsiteY0" fmla="*/ 0 h 2994025"/>
              <a:gd name="connsiteX1" fmla="*/ 336550 w 942009"/>
              <a:gd name="connsiteY1" fmla="*/ 176212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42009"/>
              <a:gd name="connsiteY0" fmla="*/ 0 h 2994025"/>
              <a:gd name="connsiteX1" fmla="*/ 327025 w 942009"/>
              <a:gd name="connsiteY1" fmla="*/ 161924 h 2994025"/>
              <a:gd name="connsiteX2" fmla="*/ 831850 w 942009"/>
              <a:gd name="connsiteY2" fmla="*/ 303213 h 2994025"/>
              <a:gd name="connsiteX3" fmla="*/ 911225 w 942009"/>
              <a:gd name="connsiteY3" fmla="*/ 1104900 h 2994025"/>
              <a:gd name="connsiteX4" fmla="*/ 889000 w 942009"/>
              <a:gd name="connsiteY4" fmla="*/ 2046287 h 2994025"/>
              <a:gd name="connsiteX5" fmla="*/ 322263 w 942009"/>
              <a:gd name="connsiteY5" fmla="*/ 2300288 h 2994025"/>
              <a:gd name="connsiteX6" fmla="*/ 261938 w 942009"/>
              <a:gd name="connsiteY6" fmla="*/ 2994025 h 2994025"/>
              <a:gd name="connsiteX0" fmla="*/ 0 w 961059"/>
              <a:gd name="connsiteY0" fmla="*/ 0 h 3017838"/>
              <a:gd name="connsiteX1" fmla="*/ 346075 w 961059"/>
              <a:gd name="connsiteY1" fmla="*/ 185737 h 3017838"/>
              <a:gd name="connsiteX2" fmla="*/ 850900 w 961059"/>
              <a:gd name="connsiteY2" fmla="*/ 327026 h 3017838"/>
              <a:gd name="connsiteX3" fmla="*/ 930275 w 961059"/>
              <a:gd name="connsiteY3" fmla="*/ 1128713 h 3017838"/>
              <a:gd name="connsiteX4" fmla="*/ 908050 w 961059"/>
              <a:gd name="connsiteY4" fmla="*/ 2070100 h 3017838"/>
              <a:gd name="connsiteX5" fmla="*/ 341313 w 961059"/>
              <a:gd name="connsiteY5" fmla="*/ 2324101 h 3017838"/>
              <a:gd name="connsiteX6" fmla="*/ 280988 w 961059"/>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0584"/>
              <a:gd name="connsiteY0" fmla="*/ 0 h 3017838"/>
              <a:gd name="connsiteX1" fmla="*/ 346075 w 960584"/>
              <a:gd name="connsiteY1" fmla="*/ 185737 h 3017838"/>
              <a:gd name="connsiteX2" fmla="*/ 860425 w 960584"/>
              <a:gd name="connsiteY2" fmla="*/ 327026 h 3017838"/>
              <a:gd name="connsiteX3" fmla="*/ 930275 w 960584"/>
              <a:gd name="connsiteY3" fmla="*/ 1128713 h 3017838"/>
              <a:gd name="connsiteX4" fmla="*/ 908050 w 960584"/>
              <a:gd name="connsiteY4" fmla="*/ 2070100 h 3017838"/>
              <a:gd name="connsiteX5" fmla="*/ 341313 w 960584"/>
              <a:gd name="connsiteY5" fmla="*/ 2324101 h 3017838"/>
              <a:gd name="connsiteX6" fmla="*/ 280988 w 960584"/>
              <a:gd name="connsiteY6" fmla="*/ 3017838 h 3017838"/>
              <a:gd name="connsiteX0" fmla="*/ 0 w 969762"/>
              <a:gd name="connsiteY0" fmla="*/ 0 h 3017838"/>
              <a:gd name="connsiteX1" fmla="*/ 346075 w 969762"/>
              <a:gd name="connsiteY1" fmla="*/ 185737 h 3017838"/>
              <a:gd name="connsiteX2" fmla="*/ 860425 w 969762"/>
              <a:gd name="connsiteY2" fmla="*/ 327026 h 3017838"/>
              <a:gd name="connsiteX3" fmla="*/ 949325 w 969762"/>
              <a:gd name="connsiteY3" fmla="*/ 1128713 h 3017838"/>
              <a:gd name="connsiteX4" fmla="*/ 908050 w 969762"/>
              <a:gd name="connsiteY4" fmla="*/ 2070100 h 3017838"/>
              <a:gd name="connsiteX5" fmla="*/ 341313 w 969762"/>
              <a:gd name="connsiteY5" fmla="*/ 2324101 h 3017838"/>
              <a:gd name="connsiteX6" fmla="*/ 280988 w 969762"/>
              <a:gd name="connsiteY6" fmla="*/ 3017838 h 3017838"/>
              <a:gd name="connsiteX0" fmla="*/ 0 w 969762"/>
              <a:gd name="connsiteY0" fmla="*/ 0 h 2527301"/>
              <a:gd name="connsiteX1" fmla="*/ 346075 w 969762"/>
              <a:gd name="connsiteY1" fmla="*/ 185737 h 2527301"/>
              <a:gd name="connsiteX2" fmla="*/ 860425 w 969762"/>
              <a:gd name="connsiteY2" fmla="*/ 327026 h 2527301"/>
              <a:gd name="connsiteX3" fmla="*/ 949325 w 969762"/>
              <a:gd name="connsiteY3" fmla="*/ 1128713 h 2527301"/>
              <a:gd name="connsiteX4" fmla="*/ 908050 w 969762"/>
              <a:gd name="connsiteY4" fmla="*/ 2070100 h 2527301"/>
              <a:gd name="connsiteX5" fmla="*/ 341313 w 969762"/>
              <a:gd name="connsiteY5" fmla="*/ 2324101 h 2527301"/>
              <a:gd name="connsiteX6" fmla="*/ 9526 w 969762"/>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27301"/>
              <a:gd name="connsiteX1" fmla="*/ 346075 w 971328"/>
              <a:gd name="connsiteY1" fmla="*/ 185737 h 2527301"/>
              <a:gd name="connsiteX2" fmla="*/ 860425 w 971328"/>
              <a:gd name="connsiteY2" fmla="*/ 327026 h 2527301"/>
              <a:gd name="connsiteX3" fmla="*/ 949325 w 971328"/>
              <a:gd name="connsiteY3" fmla="*/ 1128713 h 2527301"/>
              <a:gd name="connsiteX4" fmla="*/ 908050 w 971328"/>
              <a:gd name="connsiteY4" fmla="*/ 2070100 h 2527301"/>
              <a:gd name="connsiteX5" fmla="*/ 317501 w 971328"/>
              <a:gd name="connsiteY5" fmla="*/ 2328863 h 2527301"/>
              <a:gd name="connsiteX6" fmla="*/ 9526 w 971328"/>
              <a:gd name="connsiteY6" fmla="*/ 2527301 h 2527301"/>
              <a:gd name="connsiteX0" fmla="*/ 0 w 971328"/>
              <a:gd name="connsiteY0" fmla="*/ 0 h 2593976"/>
              <a:gd name="connsiteX1" fmla="*/ 346075 w 971328"/>
              <a:gd name="connsiteY1" fmla="*/ 185737 h 2593976"/>
              <a:gd name="connsiteX2" fmla="*/ 860425 w 971328"/>
              <a:gd name="connsiteY2" fmla="*/ 327026 h 2593976"/>
              <a:gd name="connsiteX3" fmla="*/ 949325 w 971328"/>
              <a:gd name="connsiteY3" fmla="*/ 1128713 h 2593976"/>
              <a:gd name="connsiteX4" fmla="*/ 908050 w 971328"/>
              <a:gd name="connsiteY4" fmla="*/ 2070100 h 2593976"/>
              <a:gd name="connsiteX5" fmla="*/ 317501 w 971328"/>
              <a:gd name="connsiteY5" fmla="*/ 2328863 h 2593976"/>
              <a:gd name="connsiteX6" fmla="*/ 14288 w 971328"/>
              <a:gd name="connsiteY6" fmla="*/ 2593976 h 25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1328" h="2593976">
                <a:moveTo>
                  <a:pt x="0" y="0"/>
                </a:moveTo>
                <a:cubicBezTo>
                  <a:pt x="5291" y="240241"/>
                  <a:pt x="164571" y="140758"/>
                  <a:pt x="346075" y="185737"/>
                </a:cubicBezTo>
                <a:cubicBezTo>
                  <a:pt x="527579" y="230716"/>
                  <a:pt x="759883" y="169863"/>
                  <a:pt x="860425" y="327026"/>
                </a:cubicBezTo>
                <a:cubicBezTo>
                  <a:pt x="960967" y="484189"/>
                  <a:pt x="941387" y="838201"/>
                  <a:pt x="949325" y="1128713"/>
                </a:cubicBezTo>
                <a:cubicBezTo>
                  <a:pt x="957263" y="1419225"/>
                  <a:pt x="1013354" y="1870075"/>
                  <a:pt x="908050" y="2070100"/>
                </a:cubicBezTo>
                <a:cubicBezTo>
                  <a:pt x="802746" y="2270125"/>
                  <a:pt x="466461" y="2241550"/>
                  <a:pt x="317501" y="2328863"/>
                </a:cubicBezTo>
                <a:cubicBezTo>
                  <a:pt x="168541" y="2416176"/>
                  <a:pt x="8996" y="2466976"/>
                  <a:pt x="14288" y="25939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Shape 19">
            <a:extLst>
              <a:ext uri="{FF2B5EF4-FFF2-40B4-BE49-F238E27FC236}">
                <a16:creationId xmlns:a16="http://schemas.microsoft.com/office/drawing/2014/main" id="{2F16446C-AF7D-442A-8CD7-24586C0F1563}"/>
              </a:ext>
            </a:extLst>
          </p:cNvPr>
          <p:cNvSpPr/>
          <p:nvPr/>
        </p:nvSpPr>
        <p:spPr>
          <a:xfrm>
            <a:off x="1788794" y="2633027"/>
            <a:ext cx="1368225" cy="876013"/>
          </a:xfrm>
          <a:custGeom>
            <a:avLst/>
            <a:gdLst>
              <a:gd name="connsiteX0" fmla="*/ 646249 w 1363139"/>
              <a:gd name="connsiteY0" fmla="*/ 0 h 3345180"/>
              <a:gd name="connsiteX1" fmla="*/ 661489 w 1363139"/>
              <a:gd name="connsiteY1" fmla="*/ 541020 h 3345180"/>
              <a:gd name="connsiteX2" fmla="*/ 1248229 w 1363139"/>
              <a:gd name="connsiteY2" fmla="*/ 807720 h 3345180"/>
              <a:gd name="connsiteX3" fmla="*/ 1362529 w 1363139"/>
              <a:gd name="connsiteY3" fmla="*/ 1424940 h 3345180"/>
              <a:gd name="connsiteX4" fmla="*/ 1232989 w 1363139"/>
              <a:gd name="connsiteY4" fmla="*/ 1668780 h 3345180"/>
              <a:gd name="connsiteX5" fmla="*/ 707209 w 1363139"/>
              <a:gd name="connsiteY5" fmla="*/ 906780 h 3345180"/>
              <a:gd name="connsiteX6" fmla="*/ 219529 w 1363139"/>
              <a:gd name="connsiteY6" fmla="*/ 784860 h 3345180"/>
              <a:gd name="connsiteX7" fmla="*/ 44269 w 1363139"/>
              <a:gd name="connsiteY7" fmla="*/ 1059180 h 3345180"/>
              <a:gd name="connsiteX8" fmla="*/ 51889 w 1363139"/>
              <a:gd name="connsiteY8" fmla="*/ 2263140 h 3345180"/>
              <a:gd name="connsiteX9" fmla="*/ 615769 w 1363139"/>
              <a:gd name="connsiteY9" fmla="*/ 2590800 h 3345180"/>
              <a:gd name="connsiteX10" fmla="*/ 669109 w 1363139"/>
              <a:gd name="connsiteY10" fmla="*/ 3345180 h 3345180"/>
              <a:gd name="connsiteX0" fmla="*/ 651037 w 1367927"/>
              <a:gd name="connsiteY0" fmla="*/ 0 h 3345180"/>
              <a:gd name="connsiteX1" fmla="*/ 666277 w 1367927"/>
              <a:gd name="connsiteY1" fmla="*/ 541020 h 3345180"/>
              <a:gd name="connsiteX2" fmla="*/ 1253017 w 1367927"/>
              <a:gd name="connsiteY2" fmla="*/ 807720 h 3345180"/>
              <a:gd name="connsiteX3" fmla="*/ 1367317 w 1367927"/>
              <a:gd name="connsiteY3" fmla="*/ 1424940 h 3345180"/>
              <a:gd name="connsiteX4" fmla="*/ 1237777 w 1367927"/>
              <a:gd name="connsiteY4" fmla="*/ 1668780 h 3345180"/>
              <a:gd name="connsiteX5" fmla="*/ 711997 w 1367927"/>
              <a:gd name="connsiteY5" fmla="*/ 906780 h 3345180"/>
              <a:gd name="connsiteX6" fmla="*/ 224317 w 1367927"/>
              <a:gd name="connsiteY6" fmla="*/ 784860 h 3345180"/>
              <a:gd name="connsiteX7" fmla="*/ 49057 w 1367927"/>
              <a:gd name="connsiteY7" fmla="*/ 1059180 h 3345180"/>
              <a:gd name="connsiteX8" fmla="*/ 56677 w 1367927"/>
              <a:gd name="connsiteY8" fmla="*/ 2263140 h 3345180"/>
              <a:gd name="connsiteX9" fmla="*/ 687232 w 1367927"/>
              <a:gd name="connsiteY9" fmla="*/ 2457450 h 3345180"/>
              <a:gd name="connsiteX10" fmla="*/ 673897 w 1367927"/>
              <a:gd name="connsiteY10" fmla="*/ 3345180 h 3345180"/>
              <a:gd name="connsiteX0" fmla="*/ 652068 w 1368958"/>
              <a:gd name="connsiteY0" fmla="*/ 0 h 3345180"/>
              <a:gd name="connsiteX1" fmla="*/ 667308 w 1368958"/>
              <a:gd name="connsiteY1" fmla="*/ 541020 h 3345180"/>
              <a:gd name="connsiteX2" fmla="*/ 1254048 w 1368958"/>
              <a:gd name="connsiteY2" fmla="*/ 807720 h 3345180"/>
              <a:gd name="connsiteX3" fmla="*/ 1368348 w 1368958"/>
              <a:gd name="connsiteY3" fmla="*/ 1424940 h 3345180"/>
              <a:gd name="connsiteX4" fmla="*/ 1238808 w 1368958"/>
              <a:gd name="connsiteY4" fmla="*/ 1668780 h 3345180"/>
              <a:gd name="connsiteX5" fmla="*/ 713028 w 1368958"/>
              <a:gd name="connsiteY5" fmla="*/ 906780 h 3345180"/>
              <a:gd name="connsiteX6" fmla="*/ 225348 w 1368958"/>
              <a:gd name="connsiteY6" fmla="*/ 784860 h 3345180"/>
              <a:gd name="connsiteX7" fmla="*/ 50088 w 1368958"/>
              <a:gd name="connsiteY7" fmla="*/ 1059180 h 3345180"/>
              <a:gd name="connsiteX8" fmla="*/ 57708 w 1368958"/>
              <a:gd name="connsiteY8" fmla="*/ 2263140 h 3345180"/>
              <a:gd name="connsiteX9" fmla="*/ 702550 w 1368958"/>
              <a:gd name="connsiteY9" fmla="*/ 2424113 h 3345180"/>
              <a:gd name="connsiteX10" fmla="*/ 674928 w 1368958"/>
              <a:gd name="connsiteY10" fmla="*/ 3345180 h 3345180"/>
              <a:gd name="connsiteX0" fmla="*/ 652068 w 1368958"/>
              <a:gd name="connsiteY0" fmla="*/ 0 h 3388043"/>
              <a:gd name="connsiteX1" fmla="*/ 667308 w 1368958"/>
              <a:gd name="connsiteY1" fmla="*/ 541020 h 3388043"/>
              <a:gd name="connsiteX2" fmla="*/ 1254048 w 1368958"/>
              <a:gd name="connsiteY2" fmla="*/ 807720 h 3388043"/>
              <a:gd name="connsiteX3" fmla="*/ 1368348 w 1368958"/>
              <a:gd name="connsiteY3" fmla="*/ 1424940 h 3388043"/>
              <a:gd name="connsiteX4" fmla="*/ 1238808 w 1368958"/>
              <a:gd name="connsiteY4" fmla="*/ 1668780 h 3388043"/>
              <a:gd name="connsiteX5" fmla="*/ 713028 w 1368958"/>
              <a:gd name="connsiteY5" fmla="*/ 906780 h 3388043"/>
              <a:gd name="connsiteX6" fmla="*/ 225348 w 1368958"/>
              <a:gd name="connsiteY6" fmla="*/ 784860 h 3388043"/>
              <a:gd name="connsiteX7" fmla="*/ 50088 w 1368958"/>
              <a:gd name="connsiteY7" fmla="*/ 1059180 h 3388043"/>
              <a:gd name="connsiteX8" fmla="*/ 57708 w 1368958"/>
              <a:gd name="connsiteY8" fmla="*/ 2263140 h 3388043"/>
              <a:gd name="connsiteX9" fmla="*/ 702550 w 1368958"/>
              <a:gd name="connsiteY9" fmla="*/ 2424113 h 3388043"/>
              <a:gd name="connsiteX10" fmla="*/ 698741 w 1368958"/>
              <a:gd name="connsiteY10" fmla="*/ 3388043 h 3388043"/>
              <a:gd name="connsiteX0" fmla="*/ 652068 w 1401841"/>
              <a:gd name="connsiteY0" fmla="*/ 0 h 3388043"/>
              <a:gd name="connsiteX1" fmla="*/ 667308 w 1401841"/>
              <a:gd name="connsiteY1" fmla="*/ 541020 h 3388043"/>
              <a:gd name="connsiteX2" fmla="*/ 1254048 w 1401841"/>
              <a:gd name="connsiteY2" fmla="*/ 807720 h 3388043"/>
              <a:gd name="connsiteX3" fmla="*/ 1401686 w 1401841"/>
              <a:gd name="connsiteY3" fmla="*/ 1424940 h 3388043"/>
              <a:gd name="connsiteX4" fmla="*/ 1238808 w 1401841"/>
              <a:gd name="connsiteY4" fmla="*/ 1668780 h 3388043"/>
              <a:gd name="connsiteX5" fmla="*/ 713028 w 1401841"/>
              <a:gd name="connsiteY5" fmla="*/ 906780 h 3388043"/>
              <a:gd name="connsiteX6" fmla="*/ 225348 w 1401841"/>
              <a:gd name="connsiteY6" fmla="*/ 784860 h 3388043"/>
              <a:gd name="connsiteX7" fmla="*/ 50088 w 1401841"/>
              <a:gd name="connsiteY7" fmla="*/ 1059180 h 3388043"/>
              <a:gd name="connsiteX8" fmla="*/ 57708 w 1401841"/>
              <a:gd name="connsiteY8" fmla="*/ 2263140 h 3388043"/>
              <a:gd name="connsiteX9" fmla="*/ 702550 w 1401841"/>
              <a:gd name="connsiteY9" fmla="*/ 2424113 h 3388043"/>
              <a:gd name="connsiteX10" fmla="*/ 698741 w 1401841"/>
              <a:gd name="connsiteY10" fmla="*/ 3388043 h 3388043"/>
              <a:gd name="connsiteX0" fmla="*/ 652068 w 1409241"/>
              <a:gd name="connsiteY0" fmla="*/ 0 h 3388043"/>
              <a:gd name="connsiteX1" fmla="*/ 667308 w 1409241"/>
              <a:gd name="connsiteY1" fmla="*/ 541020 h 3388043"/>
              <a:gd name="connsiteX2" fmla="*/ 1306436 w 1409241"/>
              <a:gd name="connsiteY2" fmla="*/ 807720 h 3388043"/>
              <a:gd name="connsiteX3" fmla="*/ 1401686 w 1409241"/>
              <a:gd name="connsiteY3" fmla="*/ 1424940 h 3388043"/>
              <a:gd name="connsiteX4" fmla="*/ 1238808 w 1409241"/>
              <a:gd name="connsiteY4" fmla="*/ 1668780 h 3388043"/>
              <a:gd name="connsiteX5" fmla="*/ 713028 w 1409241"/>
              <a:gd name="connsiteY5" fmla="*/ 906780 h 3388043"/>
              <a:gd name="connsiteX6" fmla="*/ 225348 w 1409241"/>
              <a:gd name="connsiteY6" fmla="*/ 784860 h 3388043"/>
              <a:gd name="connsiteX7" fmla="*/ 50088 w 1409241"/>
              <a:gd name="connsiteY7" fmla="*/ 1059180 h 3388043"/>
              <a:gd name="connsiteX8" fmla="*/ 57708 w 1409241"/>
              <a:gd name="connsiteY8" fmla="*/ 2263140 h 3388043"/>
              <a:gd name="connsiteX9" fmla="*/ 702550 w 1409241"/>
              <a:gd name="connsiteY9" fmla="*/ 2424113 h 3388043"/>
              <a:gd name="connsiteX10" fmla="*/ 698741 w 1409241"/>
              <a:gd name="connsiteY10" fmla="*/ 3388043 h 3388043"/>
              <a:gd name="connsiteX0" fmla="*/ 652068 w 1408768"/>
              <a:gd name="connsiteY0" fmla="*/ 0 h 3388043"/>
              <a:gd name="connsiteX1" fmla="*/ 681595 w 1408768"/>
              <a:gd name="connsiteY1" fmla="*/ 588645 h 3388043"/>
              <a:gd name="connsiteX2" fmla="*/ 1306436 w 1408768"/>
              <a:gd name="connsiteY2" fmla="*/ 807720 h 3388043"/>
              <a:gd name="connsiteX3" fmla="*/ 1401686 w 1408768"/>
              <a:gd name="connsiteY3" fmla="*/ 1424940 h 3388043"/>
              <a:gd name="connsiteX4" fmla="*/ 1238808 w 1408768"/>
              <a:gd name="connsiteY4" fmla="*/ 1668780 h 3388043"/>
              <a:gd name="connsiteX5" fmla="*/ 713028 w 1408768"/>
              <a:gd name="connsiteY5" fmla="*/ 906780 h 3388043"/>
              <a:gd name="connsiteX6" fmla="*/ 225348 w 1408768"/>
              <a:gd name="connsiteY6" fmla="*/ 784860 h 3388043"/>
              <a:gd name="connsiteX7" fmla="*/ 50088 w 1408768"/>
              <a:gd name="connsiteY7" fmla="*/ 1059180 h 3388043"/>
              <a:gd name="connsiteX8" fmla="*/ 57708 w 1408768"/>
              <a:gd name="connsiteY8" fmla="*/ 2263140 h 3388043"/>
              <a:gd name="connsiteX9" fmla="*/ 702550 w 1408768"/>
              <a:gd name="connsiteY9" fmla="*/ 2424113 h 3388043"/>
              <a:gd name="connsiteX10" fmla="*/ 698741 w 1408768"/>
              <a:gd name="connsiteY10" fmla="*/ 3388043 h 3388043"/>
              <a:gd name="connsiteX0" fmla="*/ 652068 w 1415668"/>
              <a:gd name="connsiteY0" fmla="*/ 0 h 3388043"/>
              <a:gd name="connsiteX1" fmla="*/ 681595 w 1415668"/>
              <a:gd name="connsiteY1" fmla="*/ 588645 h 3388043"/>
              <a:gd name="connsiteX2" fmla="*/ 1325486 w 1415668"/>
              <a:gd name="connsiteY2" fmla="*/ 807720 h 3388043"/>
              <a:gd name="connsiteX3" fmla="*/ 1401686 w 1415668"/>
              <a:gd name="connsiteY3" fmla="*/ 1424940 h 3388043"/>
              <a:gd name="connsiteX4" fmla="*/ 1238808 w 1415668"/>
              <a:gd name="connsiteY4" fmla="*/ 1668780 h 3388043"/>
              <a:gd name="connsiteX5" fmla="*/ 713028 w 1415668"/>
              <a:gd name="connsiteY5" fmla="*/ 906780 h 3388043"/>
              <a:gd name="connsiteX6" fmla="*/ 225348 w 1415668"/>
              <a:gd name="connsiteY6" fmla="*/ 784860 h 3388043"/>
              <a:gd name="connsiteX7" fmla="*/ 50088 w 1415668"/>
              <a:gd name="connsiteY7" fmla="*/ 1059180 h 3388043"/>
              <a:gd name="connsiteX8" fmla="*/ 57708 w 1415668"/>
              <a:gd name="connsiteY8" fmla="*/ 2263140 h 3388043"/>
              <a:gd name="connsiteX9" fmla="*/ 702550 w 1415668"/>
              <a:gd name="connsiteY9" fmla="*/ 2424113 h 3388043"/>
              <a:gd name="connsiteX10" fmla="*/ 698741 w 1415668"/>
              <a:gd name="connsiteY10" fmla="*/ 3388043 h 3388043"/>
              <a:gd name="connsiteX0" fmla="*/ 652068 w 1429864"/>
              <a:gd name="connsiteY0" fmla="*/ 0 h 3388043"/>
              <a:gd name="connsiteX1" fmla="*/ 681595 w 1429864"/>
              <a:gd name="connsiteY1" fmla="*/ 588645 h 3388043"/>
              <a:gd name="connsiteX2" fmla="*/ 1325486 w 1429864"/>
              <a:gd name="connsiteY2" fmla="*/ 807720 h 3388043"/>
              <a:gd name="connsiteX3" fmla="*/ 1420736 w 1429864"/>
              <a:gd name="connsiteY3" fmla="*/ 1424940 h 3388043"/>
              <a:gd name="connsiteX4" fmla="*/ 1238808 w 1429864"/>
              <a:gd name="connsiteY4" fmla="*/ 1668780 h 3388043"/>
              <a:gd name="connsiteX5" fmla="*/ 713028 w 1429864"/>
              <a:gd name="connsiteY5" fmla="*/ 906780 h 3388043"/>
              <a:gd name="connsiteX6" fmla="*/ 225348 w 1429864"/>
              <a:gd name="connsiteY6" fmla="*/ 784860 h 3388043"/>
              <a:gd name="connsiteX7" fmla="*/ 50088 w 1429864"/>
              <a:gd name="connsiteY7" fmla="*/ 1059180 h 3388043"/>
              <a:gd name="connsiteX8" fmla="*/ 57708 w 1429864"/>
              <a:gd name="connsiteY8" fmla="*/ 2263140 h 3388043"/>
              <a:gd name="connsiteX9" fmla="*/ 702550 w 1429864"/>
              <a:gd name="connsiteY9" fmla="*/ 2424113 h 3388043"/>
              <a:gd name="connsiteX10" fmla="*/ 698741 w 1429864"/>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713028 w 1430920"/>
              <a:gd name="connsiteY5" fmla="*/ 906780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60641 w 1430920"/>
              <a:gd name="connsiteY5" fmla="*/ 10115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52068 w 1430920"/>
              <a:gd name="connsiteY0" fmla="*/ 0 h 3388043"/>
              <a:gd name="connsiteX1" fmla="*/ 681595 w 1430920"/>
              <a:gd name="connsiteY1" fmla="*/ 588645 h 3388043"/>
              <a:gd name="connsiteX2" fmla="*/ 1325486 w 1430920"/>
              <a:gd name="connsiteY2" fmla="*/ 807720 h 3388043"/>
              <a:gd name="connsiteX3" fmla="*/ 1420736 w 1430920"/>
              <a:gd name="connsiteY3" fmla="*/ 1424940 h 3388043"/>
              <a:gd name="connsiteX4" fmla="*/ 1224521 w 1430920"/>
              <a:gd name="connsiteY4" fmla="*/ 1678305 h 3388043"/>
              <a:gd name="connsiteX5" fmla="*/ 646353 w 1430920"/>
              <a:gd name="connsiteY5" fmla="*/ 1049655 h 3388043"/>
              <a:gd name="connsiteX6" fmla="*/ 225348 w 1430920"/>
              <a:gd name="connsiteY6" fmla="*/ 784860 h 3388043"/>
              <a:gd name="connsiteX7" fmla="*/ 50088 w 1430920"/>
              <a:gd name="connsiteY7" fmla="*/ 1059180 h 3388043"/>
              <a:gd name="connsiteX8" fmla="*/ 57708 w 1430920"/>
              <a:gd name="connsiteY8" fmla="*/ 2263140 h 3388043"/>
              <a:gd name="connsiteX9" fmla="*/ 702550 w 1430920"/>
              <a:gd name="connsiteY9" fmla="*/ 2424113 h 3388043"/>
              <a:gd name="connsiteX10" fmla="*/ 698741 w 1430920"/>
              <a:gd name="connsiteY10" fmla="*/ 3388043 h 3388043"/>
              <a:gd name="connsiteX0" fmla="*/ 614544 w 1393396"/>
              <a:gd name="connsiteY0" fmla="*/ 0 h 3388043"/>
              <a:gd name="connsiteX1" fmla="*/ 644071 w 1393396"/>
              <a:gd name="connsiteY1" fmla="*/ 588645 h 3388043"/>
              <a:gd name="connsiteX2" fmla="*/ 1287962 w 1393396"/>
              <a:gd name="connsiteY2" fmla="*/ 807720 h 3388043"/>
              <a:gd name="connsiteX3" fmla="*/ 1383212 w 1393396"/>
              <a:gd name="connsiteY3" fmla="*/ 1424940 h 3388043"/>
              <a:gd name="connsiteX4" fmla="*/ 1186997 w 1393396"/>
              <a:gd name="connsiteY4" fmla="*/ 1678305 h 3388043"/>
              <a:gd name="connsiteX5" fmla="*/ 608829 w 1393396"/>
              <a:gd name="connsiteY5" fmla="*/ 1049655 h 3388043"/>
              <a:gd name="connsiteX6" fmla="*/ 187824 w 1393396"/>
              <a:gd name="connsiteY6" fmla="*/ 784860 h 3388043"/>
              <a:gd name="connsiteX7" fmla="*/ 12564 w 1393396"/>
              <a:gd name="connsiteY7" fmla="*/ 1059180 h 3388043"/>
              <a:gd name="connsiteX8" fmla="*/ 86859 w 1393396"/>
              <a:gd name="connsiteY8" fmla="*/ 2267903 h 3388043"/>
              <a:gd name="connsiteX9" fmla="*/ 665026 w 1393396"/>
              <a:gd name="connsiteY9" fmla="*/ 2424113 h 3388043"/>
              <a:gd name="connsiteX10" fmla="*/ 661217 w 1393396"/>
              <a:gd name="connsiteY10" fmla="*/ 3388043 h 3388043"/>
              <a:gd name="connsiteX0" fmla="*/ 598662 w 1377514"/>
              <a:gd name="connsiteY0" fmla="*/ 0 h 3388043"/>
              <a:gd name="connsiteX1" fmla="*/ 628189 w 1377514"/>
              <a:gd name="connsiteY1" fmla="*/ 588645 h 3388043"/>
              <a:gd name="connsiteX2" fmla="*/ 1272080 w 1377514"/>
              <a:gd name="connsiteY2" fmla="*/ 807720 h 3388043"/>
              <a:gd name="connsiteX3" fmla="*/ 1367330 w 1377514"/>
              <a:gd name="connsiteY3" fmla="*/ 1424940 h 3388043"/>
              <a:gd name="connsiteX4" fmla="*/ 1171115 w 1377514"/>
              <a:gd name="connsiteY4" fmla="*/ 1678305 h 3388043"/>
              <a:gd name="connsiteX5" fmla="*/ 592947 w 1377514"/>
              <a:gd name="connsiteY5" fmla="*/ 1049655 h 3388043"/>
              <a:gd name="connsiteX6" fmla="*/ 171942 w 1377514"/>
              <a:gd name="connsiteY6" fmla="*/ 784860 h 3388043"/>
              <a:gd name="connsiteX7" fmla="*/ 20494 w 1377514"/>
              <a:gd name="connsiteY7" fmla="*/ 1054417 h 3388043"/>
              <a:gd name="connsiteX8" fmla="*/ 70977 w 1377514"/>
              <a:gd name="connsiteY8" fmla="*/ 2267903 h 3388043"/>
              <a:gd name="connsiteX9" fmla="*/ 649144 w 1377514"/>
              <a:gd name="connsiteY9" fmla="*/ 2424113 h 3388043"/>
              <a:gd name="connsiteX10" fmla="*/ 645335 w 1377514"/>
              <a:gd name="connsiteY10" fmla="*/ 3388043 h 3388043"/>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7722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3354706"/>
              <a:gd name="connsiteX1" fmla="*/ 628189 w 1377514"/>
              <a:gd name="connsiteY1" fmla="*/ 588645 h 3354706"/>
              <a:gd name="connsiteX2" fmla="*/ 1272080 w 1377514"/>
              <a:gd name="connsiteY2" fmla="*/ 807720 h 3354706"/>
              <a:gd name="connsiteX3" fmla="*/ 1367330 w 1377514"/>
              <a:gd name="connsiteY3" fmla="*/ 1424940 h 3354706"/>
              <a:gd name="connsiteX4" fmla="*/ 1171115 w 1377514"/>
              <a:gd name="connsiteY4" fmla="*/ 1678305 h 3354706"/>
              <a:gd name="connsiteX5" fmla="*/ 592947 w 1377514"/>
              <a:gd name="connsiteY5" fmla="*/ 1049655 h 3354706"/>
              <a:gd name="connsiteX6" fmla="*/ 171942 w 1377514"/>
              <a:gd name="connsiteY6" fmla="*/ 784860 h 3354706"/>
              <a:gd name="connsiteX7" fmla="*/ 20494 w 1377514"/>
              <a:gd name="connsiteY7" fmla="*/ 1054417 h 3354706"/>
              <a:gd name="connsiteX8" fmla="*/ 70977 w 1377514"/>
              <a:gd name="connsiteY8" fmla="*/ 2267903 h 3354706"/>
              <a:gd name="connsiteX9" fmla="*/ 649144 w 1377514"/>
              <a:gd name="connsiteY9" fmla="*/ 2424113 h 3354706"/>
              <a:gd name="connsiteX10" fmla="*/ 692959 w 1377514"/>
              <a:gd name="connsiteY10" fmla="*/ 3354706 h 3354706"/>
              <a:gd name="connsiteX0" fmla="*/ 598662 w 1377514"/>
              <a:gd name="connsiteY0" fmla="*/ 0 h 2865756"/>
              <a:gd name="connsiteX1" fmla="*/ 628189 w 1377514"/>
              <a:gd name="connsiteY1" fmla="*/ 588645 h 2865756"/>
              <a:gd name="connsiteX2" fmla="*/ 1272080 w 1377514"/>
              <a:gd name="connsiteY2" fmla="*/ 807720 h 2865756"/>
              <a:gd name="connsiteX3" fmla="*/ 1367330 w 1377514"/>
              <a:gd name="connsiteY3" fmla="*/ 1424940 h 2865756"/>
              <a:gd name="connsiteX4" fmla="*/ 1171115 w 1377514"/>
              <a:gd name="connsiteY4" fmla="*/ 1678305 h 2865756"/>
              <a:gd name="connsiteX5" fmla="*/ 592947 w 1377514"/>
              <a:gd name="connsiteY5" fmla="*/ 1049655 h 2865756"/>
              <a:gd name="connsiteX6" fmla="*/ 171942 w 1377514"/>
              <a:gd name="connsiteY6" fmla="*/ 784860 h 2865756"/>
              <a:gd name="connsiteX7" fmla="*/ 20494 w 1377514"/>
              <a:gd name="connsiteY7" fmla="*/ 1054417 h 2865756"/>
              <a:gd name="connsiteX8" fmla="*/ 70977 w 1377514"/>
              <a:gd name="connsiteY8" fmla="*/ 2267903 h 2865756"/>
              <a:gd name="connsiteX9" fmla="*/ 649144 w 1377514"/>
              <a:gd name="connsiteY9" fmla="*/ 2424113 h 2865756"/>
              <a:gd name="connsiteX10" fmla="*/ 445309 w 1377514"/>
              <a:gd name="connsiteY10" fmla="*/ 2865756 h 2865756"/>
              <a:gd name="connsiteX0" fmla="*/ 588605 w 1367457"/>
              <a:gd name="connsiteY0" fmla="*/ 0 h 2865756"/>
              <a:gd name="connsiteX1" fmla="*/ 618132 w 1367457"/>
              <a:gd name="connsiteY1" fmla="*/ 588645 h 2865756"/>
              <a:gd name="connsiteX2" fmla="*/ 1262023 w 1367457"/>
              <a:gd name="connsiteY2" fmla="*/ 807720 h 2865756"/>
              <a:gd name="connsiteX3" fmla="*/ 1357273 w 1367457"/>
              <a:gd name="connsiteY3" fmla="*/ 1424940 h 2865756"/>
              <a:gd name="connsiteX4" fmla="*/ 1161058 w 1367457"/>
              <a:gd name="connsiteY4" fmla="*/ 1678305 h 2865756"/>
              <a:gd name="connsiteX5" fmla="*/ 582890 w 1367457"/>
              <a:gd name="connsiteY5" fmla="*/ 1049655 h 2865756"/>
              <a:gd name="connsiteX6" fmla="*/ 161885 w 1367457"/>
              <a:gd name="connsiteY6" fmla="*/ 784860 h 2865756"/>
              <a:gd name="connsiteX7" fmla="*/ 10437 w 1367457"/>
              <a:gd name="connsiteY7" fmla="*/ 1054417 h 2865756"/>
              <a:gd name="connsiteX8" fmla="*/ 60920 w 1367457"/>
              <a:gd name="connsiteY8" fmla="*/ 2267903 h 2865756"/>
              <a:gd name="connsiteX9" fmla="*/ 442237 w 1367457"/>
              <a:gd name="connsiteY9" fmla="*/ 2455863 h 2865756"/>
              <a:gd name="connsiteX10" fmla="*/ 435252 w 1367457"/>
              <a:gd name="connsiteY10" fmla="*/ 2865756 h 2865756"/>
              <a:gd name="connsiteX0" fmla="*/ 493355 w 1367457"/>
              <a:gd name="connsiteY0" fmla="*/ 0 h 2573656"/>
              <a:gd name="connsiteX1" fmla="*/ 618132 w 1367457"/>
              <a:gd name="connsiteY1" fmla="*/ 296545 h 2573656"/>
              <a:gd name="connsiteX2" fmla="*/ 1262023 w 1367457"/>
              <a:gd name="connsiteY2" fmla="*/ 515620 h 2573656"/>
              <a:gd name="connsiteX3" fmla="*/ 1357273 w 1367457"/>
              <a:gd name="connsiteY3" fmla="*/ 1132840 h 2573656"/>
              <a:gd name="connsiteX4" fmla="*/ 1161058 w 1367457"/>
              <a:gd name="connsiteY4" fmla="*/ 1386205 h 2573656"/>
              <a:gd name="connsiteX5" fmla="*/ 582890 w 1367457"/>
              <a:gd name="connsiteY5" fmla="*/ 757555 h 2573656"/>
              <a:gd name="connsiteX6" fmla="*/ 161885 w 1367457"/>
              <a:gd name="connsiteY6" fmla="*/ 492760 h 2573656"/>
              <a:gd name="connsiteX7" fmla="*/ 10437 w 1367457"/>
              <a:gd name="connsiteY7" fmla="*/ 762317 h 2573656"/>
              <a:gd name="connsiteX8" fmla="*/ 60920 w 1367457"/>
              <a:gd name="connsiteY8" fmla="*/ 1975803 h 2573656"/>
              <a:gd name="connsiteX9" fmla="*/ 442237 w 1367457"/>
              <a:gd name="connsiteY9" fmla="*/ 2163763 h 2573656"/>
              <a:gd name="connsiteX10" fmla="*/ 435252 w 1367457"/>
              <a:gd name="connsiteY10" fmla="*/ 2573656 h 2573656"/>
              <a:gd name="connsiteX0" fmla="*/ 492127 w 1366229"/>
              <a:gd name="connsiteY0" fmla="*/ 0 h 2573656"/>
              <a:gd name="connsiteX1" fmla="*/ 616904 w 1366229"/>
              <a:gd name="connsiteY1" fmla="*/ 296545 h 2573656"/>
              <a:gd name="connsiteX2" fmla="*/ 1260795 w 1366229"/>
              <a:gd name="connsiteY2" fmla="*/ 515620 h 2573656"/>
              <a:gd name="connsiteX3" fmla="*/ 1356045 w 1366229"/>
              <a:gd name="connsiteY3" fmla="*/ 1132840 h 2573656"/>
              <a:gd name="connsiteX4" fmla="*/ 1159830 w 1366229"/>
              <a:gd name="connsiteY4" fmla="*/ 1386205 h 2573656"/>
              <a:gd name="connsiteX5" fmla="*/ 581662 w 1366229"/>
              <a:gd name="connsiteY5" fmla="*/ 757555 h 2573656"/>
              <a:gd name="connsiteX6" fmla="*/ 160657 w 1366229"/>
              <a:gd name="connsiteY6" fmla="*/ 492760 h 2573656"/>
              <a:gd name="connsiteX7" fmla="*/ 9209 w 1366229"/>
              <a:gd name="connsiteY7" fmla="*/ 762317 h 2573656"/>
              <a:gd name="connsiteX8" fmla="*/ 59692 w 1366229"/>
              <a:gd name="connsiteY8" fmla="*/ 1975803 h 2573656"/>
              <a:gd name="connsiteX9" fmla="*/ 409259 w 1366229"/>
              <a:gd name="connsiteY9" fmla="*/ 2239963 h 2573656"/>
              <a:gd name="connsiteX10" fmla="*/ 434024 w 1366229"/>
              <a:gd name="connsiteY10" fmla="*/ 2573656 h 2573656"/>
              <a:gd name="connsiteX0" fmla="*/ 492127 w 1359144"/>
              <a:gd name="connsiteY0" fmla="*/ 0 h 2573656"/>
              <a:gd name="connsiteX1" fmla="*/ 1010604 w 1359144"/>
              <a:gd name="connsiteY1" fmla="*/ 315595 h 2573656"/>
              <a:gd name="connsiteX2" fmla="*/ 1260795 w 1359144"/>
              <a:gd name="connsiteY2" fmla="*/ 515620 h 2573656"/>
              <a:gd name="connsiteX3" fmla="*/ 1356045 w 1359144"/>
              <a:gd name="connsiteY3" fmla="*/ 1132840 h 2573656"/>
              <a:gd name="connsiteX4" fmla="*/ 1159830 w 1359144"/>
              <a:gd name="connsiteY4" fmla="*/ 1386205 h 2573656"/>
              <a:gd name="connsiteX5" fmla="*/ 581662 w 1359144"/>
              <a:gd name="connsiteY5" fmla="*/ 757555 h 2573656"/>
              <a:gd name="connsiteX6" fmla="*/ 160657 w 1359144"/>
              <a:gd name="connsiteY6" fmla="*/ 492760 h 2573656"/>
              <a:gd name="connsiteX7" fmla="*/ 9209 w 1359144"/>
              <a:gd name="connsiteY7" fmla="*/ 762317 h 2573656"/>
              <a:gd name="connsiteX8" fmla="*/ 59692 w 1359144"/>
              <a:gd name="connsiteY8" fmla="*/ 1975803 h 2573656"/>
              <a:gd name="connsiteX9" fmla="*/ 409259 w 1359144"/>
              <a:gd name="connsiteY9" fmla="*/ 2239963 h 2573656"/>
              <a:gd name="connsiteX10" fmla="*/ 434024 w 1359144"/>
              <a:gd name="connsiteY10" fmla="*/ 2573656 h 2573656"/>
              <a:gd name="connsiteX0" fmla="*/ 1006477 w 1359144"/>
              <a:gd name="connsiteY0" fmla="*/ 0 h 2338706"/>
              <a:gd name="connsiteX1" fmla="*/ 1010604 w 1359144"/>
              <a:gd name="connsiteY1" fmla="*/ 80645 h 2338706"/>
              <a:gd name="connsiteX2" fmla="*/ 1260795 w 1359144"/>
              <a:gd name="connsiteY2" fmla="*/ 280670 h 2338706"/>
              <a:gd name="connsiteX3" fmla="*/ 1356045 w 1359144"/>
              <a:gd name="connsiteY3" fmla="*/ 897890 h 2338706"/>
              <a:gd name="connsiteX4" fmla="*/ 1159830 w 1359144"/>
              <a:gd name="connsiteY4" fmla="*/ 1151255 h 2338706"/>
              <a:gd name="connsiteX5" fmla="*/ 581662 w 1359144"/>
              <a:gd name="connsiteY5" fmla="*/ 522605 h 2338706"/>
              <a:gd name="connsiteX6" fmla="*/ 160657 w 1359144"/>
              <a:gd name="connsiteY6" fmla="*/ 257810 h 2338706"/>
              <a:gd name="connsiteX7" fmla="*/ 9209 w 1359144"/>
              <a:gd name="connsiteY7" fmla="*/ 527367 h 2338706"/>
              <a:gd name="connsiteX8" fmla="*/ 59692 w 1359144"/>
              <a:gd name="connsiteY8" fmla="*/ 1740853 h 2338706"/>
              <a:gd name="connsiteX9" fmla="*/ 409259 w 1359144"/>
              <a:gd name="connsiteY9" fmla="*/ 2005013 h 2338706"/>
              <a:gd name="connsiteX10" fmla="*/ 434024 w 1359144"/>
              <a:gd name="connsiteY10" fmla="*/ 2338706 h 2338706"/>
              <a:gd name="connsiteX0" fmla="*/ 1006477 w 1358565"/>
              <a:gd name="connsiteY0" fmla="*/ 0 h 2338706"/>
              <a:gd name="connsiteX1" fmla="*/ 1112204 w 1358565"/>
              <a:gd name="connsiteY1" fmla="*/ 99695 h 2338706"/>
              <a:gd name="connsiteX2" fmla="*/ 1260795 w 1358565"/>
              <a:gd name="connsiteY2" fmla="*/ 280670 h 2338706"/>
              <a:gd name="connsiteX3" fmla="*/ 1356045 w 1358565"/>
              <a:gd name="connsiteY3" fmla="*/ 897890 h 2338706"/>
              <a:gd name="connsiteX4" fmla="*/ 1159830 w 1358565"/>
              <a:gd name="connsiteY4" fmla="*/ 1151255 h 2338706"/>
              <a:gd name="connsiteX5" fmla="*/ 581662 w 1358565"/>
              <a:gd name="connsiteY5" fmla="*/ 522605 h 2338706"/>
              <a:gd name="connsiteX6" fmla="*/ 160657 w 1358565"/>
              <a:gd name="connsiteY6" fmla="*/ 257810 h 2338706"/>
              <a:gd name="connsiteX7" fmla="*/ 9209 w 1358565"/>
              <a:gd name="connsiteY7" fmla="*/ 527367 h 2338706"/>
              <a:gd name="connsiteX8" fmla="*/ 59692 w 1358565"/>
              <a:gd name="connsiteY8" fmla="*/ 1740853 h 2338706"/>
              <a:gd name="connsiteX9" fmla="*/ 409259 w 1358565"/>
              <a:gd name="connsiteY9" fmla="*/ 2005013 h 2338706"/>
              <a:gd name="connsiteX10" fmla="*/ 434024 w 1358565"/>
              <a:gd name="connsiteY10" fmla="*/ 2338706 h 2338706"/>
              <a:gd name="connsiteX0" fmla="*/ 1006477 w 1358296"/>
              <a:gd name="connsiteY0" fmla="*/ 0 h 2338706"/>
              <a:gd name="connsiteX1" fmla="*/ 1175704 w 1358296"/>
              <a:gd name="connsiteY1" fmla="*/ 201295 h 2338706"/>
              <a:gd name="connsiteX2" fmla="*/ 1260795 w 1358296"/>
              <a:gd name="connsiteY2" fmla="*/ 280670 h 2338706"/>
              <a:gd name="connsiteX3" fmla="*/ 1356045 w 1358296"/>
              <a:gd name="connsiteY3" fmla="*/ 897890 h 2338706"/>
              <a:gd name="connsiteX4" fmla="*/ 1159830 w 1358296"/>
              <a:gd name="connsiteY4" fmla="*/ 1151255 h 2338706"/>
              <a:gd name="connsiteX5" fmla="*/ 581662 w 1358296"/>
              <a:gd name="connsiteY5" fmla="*/ 522605 h 2338706"/>
              <a:gd name="connsiteX6" fmla="*/ 160657 w 1358296"/>
              <a:gd name="connsiteY6" fmla="*/ 257810 h 2338706"/>
              <a:gd name="connsiteX7" fmla="*/ 9209 w 1358296"/>
              <a:gd name="connsiteY7" fmla="*/ 527367 h 2338706"/>
              <a:gd name="connsiteX8" fmla="*/ 59692 w 1358296"/>
              <a:gd name="connsiteY8" fmla="*/ 1740853 h 2338706"/>
              <a:gd name="connsiteX9" fmla="*/ 409259 w 1358296"/>
              <a:gd name="connsiteY9" fmla="*/ 2005013 h 2338706"/>
              <a:gd name="connsiteX10" fmla="*/ 434024 w 1358296"/>
              <a:gd name="connsiteY10" fmla="*/ 2338706 h 2338706"/>
              <a:gd name="connsiteX0" fmla="*/ 1006477 w 1359173"/>
              <a:gd name="connsiteY0" fmla="*/ 0 h 2338706"/>
              <a:gd name="connsiteX1" fmla="*/ 1260795 w 1359173"/>
              <a:gd name="connsiteY1" fmla="*/ 280670 h 2338706"/>
              <a:gd name="connsiteX2" fmla="*/ 1356045 w 1359173"/>
              <a:gd name="connsiteY2" fmla="*/ 897890 h 2338706"/>
              <a:gd name="connsiteX3" fmla="*/ 1159830 w 1359173"/>
              <a:gd name="connsiteY3" fmla="*/ 1151255 h 2338706"/>
              <a:gd name="connsiteX4" fmla="*/ 581662 w 1359173"/>
              <a:gd name="connsiteY4" fmla="*/ 522605 h 2338706"/>
              <a:gd name="connsiteX5" fmla="*/ 160657 w 1359173"/>
              <a:gd name="connsiteY5" fmla="*/ 257810 h 2338706"/>
              <a:gd name="connsiteX6" fmla="*/ 9209 w 1359173"/>
              <a:gd name="connsiteY6" fmla="*/ 527367 h 2338706"/>
              <a:gd name="connsiteX7" fmla="*/ 59692 w 1359173"/>
              <a:gd name="connsiteY7" fmla="*/ 1740853 h 2338706"/>
              <a:gd name="connsiteX8" fmla="*/ 409259 w 1359173"/>
              <a:gd name="connsiteY8" fmla="*/ 2005013 h 2338706"/>
              <a:gd name="connsiteX9" fmla="*/ 434024 w 1359173"/>
              <a:gd name="connsiteY9" fmla="*/ 2338706 h 2338706"/>
              <a:gd name="connsiteX0" fmla="*/ 1007422 w 1360118"/>
              <a:gd name="connsiteY0" fmla="*/ 0 h 2338706"/>
              <a:gd name="connsiteX1" fmla="*/ 1261740 w 1360118"/>
              <a:gd name="connsiteY1" fmla="*/ 280670 h 2338706"/>
              <a:gd name="connsiteX2" fmla="*/ 1356990 w 1360118"/>
              <a:gd name="connsiteY2" fmla="*/ 897890 h 2338706"/>
              <a:gd name="connsiteX3" fmla="*/ 1160775 w 1360118"/>
              <a:gd name="connsiteY3" fmla="*/ 1151255 h 2338706"/>
              <a:gd name="connsiteX4" fmla="*/ 582607 w 1360118"/>
              <a:gd name="connsiteY4" fmla="*/ 522605 h 2338706"/>
              <a:gd name="connsiteX5" fmla="*/ 161602 w 1360118"/>
              <a:gd name="connsiteY5" fmla="*/ 257810 h 2338706"/>
              <a:gd name="connsiteX6" fmla="*/ 10154 w 1360118"/>
              <a:gd name="connsiteY6" fmla="*/ 527367 h 2338706"/>
              <a:gd name="connsiteX7" fmla="*/ 60637 w 1360118"/>
              <a:gd name="connsiteY7" fmla="*/ 1740853 h 2338706"/>
              <a:gd name="connsiteX8" fmla="*/ 434969 w 1360118"/>
              <a:gd name="connsiteY8" fmla="*/ 2338706 h 2338706"/>
              <a:gd name="connsiteX0" fmla="*/ 1007422 w 1360118"/>
              <a:gd name="connsiteY0" fmla="*/ 0 h 1740853"/>
              <a:gd name="connsiteX1" fmla="*/ 1261740 w 1360118"/>
              <a:gd name="connsiteY1" fmla="*/ 280670 h 1740853"/>
              <a:gd name="connsiteX2" fmla="*/ 1356990 w 1360118"/>
              <a:gd name="connsiteY2" fmla="*/ 897890 h 1740853"/>
              <a:gd name="connsiteX3" fmla="*/ 1160775 w 1360118"/>
              <a:gd name="connsiteY3" fmla="*/ 1151255 h 1740853"/>
              <a:gd name="connsiteX4" fmla="*/ 582607 w 1360118"/>
              <a:gd name="connsiteY4" fmla="*/ 522605 h 1740853"/>
              <a:gd name="connsiteX5" fmla="*/ 161602 w 1360118"/>
              <a:gd name="connsiteY5" fmla="*/ 257810 h 1740853"/>
              <a:gd name="connsiteX6" fmla="*/ 10154 w 1360118"/>
              <a:gd name="connsiteY6" fmla="*/ 527367 h 1740853"/>
              <a:gd name="connsiteX7" fmla="*/ 60637 w 1360118"/>
              <a:gd name="connsiteY7" fmla="*/ 1740853 h 1740853"/>
              <a:gd name="connsiteX0" fmla="*/ 997268 w 1349964"/>
              <a:gd name="connsiteY0" fmla="*/ 0 h 1164534"/>
              <a:gd name="connsiteX1" fmla="*/ 1251586 w 1349964"/>
              <a:gd name="connsiteY1" fmla="*/ 280670 h 1164534"/>
              <a:gd name="connsiteX2" fmla="*/ 1346836 w 1349964"/>
              <a:gd name="connsiteY2" fmla="*/ 897890 h 1164534"/>
              <a:gd name="connsiteX3" fmla="*/ 1150621 w 1349964"/>
              <a:gd name="connsiteY3" fmla="*/ 1151255 h 1164534"/>
              <a:gd name="connsiteX4" fmla="*/ 572453 w 1349964"/>
              <a:gd name="connsiteY4" fmla="*/ 522605 h 1164534"/>
              <a:gd name="connsiteX5" fmla="*/ 151448 w 1349964"/>
              <a:gd name="connsiteY5" fmla="*/ 257810 h 1164534"/>
              <a:gd name="connsiteX6" fmla="*/ 0 w 1349964"/>
              <a:gd name="connsiteY6" fmla="*/ 527367 h 1164534"/>
              <a:gd name="connsiteX0" fmla="*/ 845820 w 1198516"/>
              <a:gd name="connsiteY0" fmla="*/ 0 h 1164534"/>
              <a:gd name="connsiteX1" fmla="*/ 1100138 w 1198516"/>
              <a:gd name="connsiteY1" fmla="*/ 280670 h 1164534"/>
              <a:gd name="connsiteX2" fmla="*/ 1195388 w 1198516"/>
              <a:gd name="connsiteY2" fmla="*/ 897890 h 1164534"/>
              <a:gd name="connsiteX3" fmla="*/ 999173 w 1198516"/>
              <a:gd name="connsiteY3" fmla="*/ 1151255 h 1164534"/>
              <a:gd name="connsiteX4" fmla="*/ 421005 w 1198516"/>
              <a:gd name="connsiteY4" fmla="*/ 522605 h 1164534"/>
              <a:gd name="connsiteX5" fmla="*/ 0 w 1198516"/>
              <a:gd name="connsiteY5" fmla="*/ 257810 h 1164534"/>
              <a:gd name="connsiteX0" fmla="*/ 1045845 w 1398541"/>
              <a:gd name="connsiteY0" fmla="*/ 0 h 1164534"/>
              <a:gd name="connsiteX1" fmla="*/ 1300163 w 1398541"/>
              <a:gd name="connsiteY1" fmla="*/ 280670 h 1164534"/>
              <a:gd name="connsiteX2" fmla="*/ 1395413 w 1398541"/>
              <a:gd name="connsiteY2" fmla="*/ 897890 h 1164534"/>
              <a:gd name="connsiteX3" fmla="*/ 1199198 w 1398541"/>
              <a:gd name="connsiteY3" fmla="*/ 1151255 h 1164534"/>
              <a:gd name="connsiteX4" fmla="*/ 621030 w 1398541"/>
              <a:gd name="connsiteY4" fmla="*/ 522605 h 1164534"/>
              <a:gd name="connsiteX5" fmla="*/ 0 w 1398541"/>
              <a:gd name="connsiteY5" fmla="*/ 232410 h 1164534"/>
              <a:gd name="connsiteX0" fmla="*/ 1069657 w 1398382"/>
              <a:gd name="connsiteY0" fmla="*/ 0 h 1150246"/>
              <a:gd name="connsiteX1" fmla="*/ 1300163 w 1398382"/>
              <a:gd name="connsiteY1" fmla="*/ 266382 h 1150246"/>
              <a:gd name="connsiteX2" fmla="*/ 1395413 w 1398382"/>
              <a:gd name="connsiteY2" fmla="*/ 883602 h 1150246"/>
              <a:gd name="connsiteX3" fmla="*/ 1199198 w 1398382"/>
              <a:gd name="connsiteY3" fmla="*/ 1136967 h 1150246"/>
              <a:gd name="connsiteX4" fmla="*/ 621030 w 1398382"/>
              <a:gd name="connsiteY4" fmla="*/ 508317 h 1150246"/>
              <a:gd name="connsiteX5" fmla="*/ 0 w 1398382"/>
              <a:gd name="connsiteY5" fmla="*/ 218122 h 1150246"/>
              <a:gd name="connsiteX0" fmla="*/ 1069657 w 1401052"/>
              <a:gd name="connsiteY0" fmla="*/ 0 h 1024718"/>
              <a:gd name="connsiteX1" fmla="*/ 1300163 w 1401052"/>
              <a:gd name="connsiteY1" fmla="*/ 266382 h 1024718"/>
              <a:gd name="connsiteX2" fmla="*/ 1395413 w 1401052"/>
              <a:gd name="connsiteY2" fmla="*/ 883602 h 1024718"/>
              <a:gd name="connsiteX3" fmla="*/ 1146810 w 1401052"/>
              <a:gd name="connsiteY3" fmla="*/ 998854 h 1024718"/>
              <a:gd name="connsiteX4" fmla="*/ 621030 w 1401052"/>
              <a:gd name="connsiteY4" fmla="*/ 508317 h 1024718"/>
              <a:gd name="connsiteX5" fmla="*/ 0 w 1401052"/>
              <a:gd name="connsiteY5" fmla="*/ 218122 h 1024718"/>
              <a:gd name="connsiteX0" fmla="*/ 1069657 w 1406959"/>
              <a:gd name="connsiteY0" fmla="*/ 0 h 932719"/>
              <a:gd name="connsiteX1" fmla="*/ 1300163 w 1406959"/>
              <a:gd name="connsiteY1" fmla="*/ 266382 h 932719"/>
              <a:gd name="connsiteX2" fmla="*/ 1395413 w 1406959"/>
              <a:gd name="connsiteY2" fmla="*/ 883602 h 932719"/>
              <a:gd name="connsiteX3" fmla="*/ 1046797 w 1406959"/>
              <a:gd name="connsiteY3" fmla="*/ 851216 h 932719"/>
              <a:gd name="connsiteX4" fmla="*/ 621030 w 1406959"/>
              <a:gd name="connsiteY4" fmla="*/ 508317 h 932719"/>
              <a:gd name="connsiteX5" fmla="*/ 0 w 1406959"/>
              <a:gd name="connsiteY5" fmla="*/ 218122 h 932719"/>
              <a:gd name="connsiteX0" fmla="*/ 1069657 w 1368911"/>
              <a:gd name="connsiteY0" fmla="*/ 0 h 890235"/>
              <a:gd name="connsiteX1" fmla="*/ 1300163 w 1368911"/>
              <a:gd name="connsiteY1" fmla="*/ 266382 h 890235"/>
              <a:gd name="connsiteX2" fmla="*/ 1352550 w 1368911"/>
              <a:gd name="connsiteY2" fmla="*/ 816927 h 890235"/>
              <a:gd name="connsiteX3" fmla="*/ 1046797 w 1368911"/>
              <a:gd name="connsiteY3" fmla="*/ 851216 h 890235"/>
              <a:gd name="connsiteX4" fmla="*/ 621030 w 1368911"/>
              <a:gd name="connsiteY4" fmla="*/ 508317 h 890235"/>
              <a:gd name="connsiteX5" fmla="*/ 0 w 1368911"/>
              <a:gd name="connsiteY5" fmla="*/ 218122 h 890235"/>
              <a:gd name="connsiteX0" fmla="*/ 1069657 w 1368225"/>
              <a:gd name="connsiteY0" fmla="*/ 0 h 874403"/>
              <a:gd name="connsiteX1" fmla="*/ 1300163 w 1368225"/>
              <a:gd name="connsiteY1" fmla="*/ 266382 h 874403"/>
              <a:gd name="connsiteX2" fmla="*/ 1352550 w 1368225"/>
              <a:gd name="connsiteY2" fmla="*/ 816927 h 874403"/>
              <a:gd name="connsiteX3" fmla="*/ 1056322 w 1368225"/>
              <a:gd name="connsiteY3" fmla="*/ 822641 h 874403"/>
              <a:gd name="connsiteX4" fmla="*/ 621030 w 1368225"/>
              <a:gd name="connsiteY4" fmla="*/ 508317 h 874403"/>
              <a:gd name="connsiteX5" fmla="*/ 0 w 1368225"/>
              <a:gd name="connsiteY5" fmla="*/ 218122 h 874403"/>
              <a:gd name="connsiteX0" fmla="*/ 1069657 w 1368225"/>
              <a:gd name="connsiteY0" fmla="*/ 0 h 881048"/>
              <a:gd name="connsiteX1" fmla="*/ 1300163 w 1368225"/>
              <a:gd name="connsiteY1" fmla="*/ 266382 h 881048"/>
              <a:gd name="connsiteX2" fmla="*/ 1352550 w 1368225"/>
              <a:gd name="connsiteY2" fmla="*/ 816927 h 881048"/>
              <a:gd name="connsiteX3" fmla="*/ 1056322 w 1368225"/>
              <a:gd name="connsiteY3" fmla="*/ 822641 h 881048"/>
              <a:gd name="connsiteX4" fmla="*/ 621030 w 1368225"/>
              <a:gd name="connsiteY4" fmla="*/ 508317 h 881048"/>
              <a:gd name="connsiteX5" fmla="*/ 0 w 1368225"/>
              <a:gd name="connsiteY5" fmla="*/ 218122 h 881048"/>
              <a:gd name="connsiteX0" fmla="*/ 1069657 w 1368225"/>
              <a:gd name="connsiteY0" fmla="*/ 0 h 876013"/>
              <a:gd name="connsiteX1" fmla="*/ 1300163 w 1368225"/>
              <a:gd name="connsiteY1" fmla="*/ 266382 h 876013"/>
              <a:gd name="connsiteX2" fmla="*/ 1352550 w 1368225"/>
              <a:gd name="connsiteY2" fmla="*/ 816927 h 876013"/>
              <a:gd name="connsiteX3" fmla="*/ 1056322 w 1368225"/>
              <a:gd name="connsiteY3" fmla="*/ 822641 h 876013"/>
              <a:gd name="connsiteX4" fmla="*/ 621030 w 1368225"/>
              <a:gd name="connsiteY4" fmla="*/ 508317 h 876013"/>
              <a:gd name="connsiteX5" fmla="*/ 0 w 1368225"/>
              <a:gd name="connsiteY5" fmla="*/ 218122 h 87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225" h="876013">
                <a:moveTo>
                  <a:pt x="1069657" y="0"/>
                </a:moveTo>
                <a:cubicBezTo>
                  <a:pt x="1122640" y="58473"/>
                  <a:pt x="1253014" y="130227"/>
                  <a:pt x="1300163" y="266382"/>
                </a:cubicBezTo>
                <a:cubicBezTo>
                  <a:pt x="1347312" y="402537"/>
                  <a:pt x="1393190" y="724217"/>
                  <a:pt x="1352550" y="816927"/>
                </a:cubicBezTo>
                <a:cubicBezTo>
                  <a:pt x="1311910" y="909637"/>
                  <a:pt x="1173479" y="878839"/>
                  <a:pt x="1056322" y="822641"/>
                </a:cubicBezTo>
                <a:cubicBezTo>
                  <a:pt x="939165" y="766443"/>
                  <a:pt x="820896" y="661458"/>
                  <a:pt x="621030" y="508317"/>
                </a:cubicBezTo>
                <a:cubicBezTo>
                  <a:pt x="421164" y="355176"/>
                  <a:pt x="95409" y="217328"/>
                  <a:pt x="0" y="21812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Freeform: Shape 20">
            <a:extLst>
              <a:ext uri="{FF2B5EF4-FFF2-40B4-BE49-F238E27FC236}">
                <a16:creationId xmlns:a16="http://schemas.microsoft.com/office/drawing/2014/main" id="{B8B06EFA-6F28-4330-833F-77FA60BF69A4}"/>
              </a:ext>
            </a:extLst>
          </p:cNvPr>
          <p:cNvSpPr/>
          <p:nvPr/>
        </p:nvSpPr>
        <p:spPr>
          <a:xfrm>
            <a:off x="1712746" y="2636045"/>
            <a:ext cx="1382444" cy="2331244"/>
          </a:xfrm>
          <a:custGeom>
            <a:avLst/>
            <a:gdLst>
              <a:gd name="connsiteX0" fmla="*/ 630868 w 1419855"/>
              <a:gd name="connsiteY0" fmla="*/ 0 h 3327400"/>
              <a:gd name="connsiteX1" fmla="*/ 611818 w 1419855"/>
              <a:gd name="connsiteY1" fmla="*/ 628650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419855"/>
              <a:gd name="connsiteY0" fmla="*/ 0 h 3327400"/>
              <a:gd name="connsiteX1" fmla="*/ 664205 w 1419855"/>
              <a:gd name="connsiteY1" fmla="*/ 642937 h 3327400"/>
              <a:gd name="connsiteX2" fmla="*/ 1113468 w 1419855"/>
              <a:gd name="connsiteY2" fmla="*/ 819150 h 3327400"/>
              <a:gd name="connsiteX3" fmla="*/ 1380168 w 1419855"/>
              <a:gd name="connsiteY3" fmla="*/ 1041400 h 3327400"/>
              <a:gd name="connsiteX4" fmla="*/ 1329368 w 1419855"/>
              <a:gd name="connsiteY4" fmla="*/ 1600200 h 3327400"/>
              <a:gd name="connsiteX5" fmla="*/ 554668 w 1419855"/>
              <a:gd name="connsiteY5" fmla="*/ 800100 h 3327400"/>
              <a:gd name="connsiteX6" fmla="*/ 72068 w 1419855"/>
              <a:gd name="connsiteY6" fmla="*/ 812800 h 3327400"/>
              <a:gd name="connsiteX7" fmla="*/ 8568 w 1419855"/>
              <a:gd name="connsiteY7" fmla="*/ 1809750 h 3327400"/>
              <a:gd name="connsiteX8" fmla="*/ 135568 w 1419855"/>
              <a:gd name="connsiteY8" fmla="*/ 2419350 h 3327400"/>
              <a:gd name="connsiteX9" fmla="*/ 535618 w 1419855"/>
              <a:gd name="connsiteY9" fmla="*/ 2482850 h 3327400"/>
              <a:gd name="connsiteX10" fmla="*/ 599118 w 1419855"/>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50018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535618 w 1397743"/>
              <a:gd name="connsiteY9" fmla="*/ 2482850 h 3327400"/>
              <a:gd name="connsiteX10" fmla="*/ 599118 w 1397743"/>
              <a:gd name="connsiteY10" fmla="*/ 3327400 h 3327400"/>
              <a:gd name="connsiteX0" fmla="*/ 630868 w 1397743"/>
              <a:gd name="connsiteY0" fmla="*/ 0 h 3327400"/>
              <a:gd name="connsiteX1" fmla="*/ 664205 w 1397743"/>
              <a:gd name="connsiteY1" fmla="*/ 642937 h 3327400"/>
              <a:gd name="connsiteX2" fmla="*/ 1113468 w 1397743"/>
              <a:gd name="connsiteY2" fmla="*/ 819150 h 3327400"/>
              <a:gd name="connsiteX3" fmla="*/ 1380168 w 1397743"/>
              <a:gd name="connsiteY3" fmla="*/ 1041400 h 3327400"/>
              <a:gd name="connsiteX4" fmla="*/ 1281743 w 1397743"/>
              <a:gd name="connsiteY4" fmla="*/ 1443037 h 3327400"/>
              <a:gd name="connsiteX5" fmla="*/ 554668 w 1397743"/>
              <a:gd name="connsiteY5" fmla="*/ 800100 h 3327400"/>
              <a:gd name="connsiteX6" fmla="*/ 72068 w 1397743"/>
              <a:gd name="connsiteY6" fmla="*/ 812800 h 3327400"/>
              <a:gd name="connsiteX7" fmla="*/ 8568 w 1397743"/>
              <a:gd name="connsiteY7" fmla="*/ 1809750 h 3327400"/>
              <a:gd name="connsiteX8" fmla="*/ 135568 w 1397743"/>
              <a:gd name="connsiteY8" fmla="*/ 2419350 h 3327400"/>
              <a:gd name="connsiteX9" fmla="*/ 664205 w 1397743"/>
              <a:gd name="connsiteY9" fmla="*/ 2516187 h 3327400"/>
              <a:gd name="connsiteX10" fmla="*/ 599118 w 1397743"/>
              <a:gd name="connsiteY10" fmla="*/ 3327400 h 3327400"/>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3360737"/>
              <a:gd name="connsiteX1" fmla="*/ 664205 w 1397743"/>
              <a:gd name="connsiteY1" fmla="*/ 642937 h 3360737"/>
              <a:gd name="connsiteX2" fmla="*/ 1113468 w 1397743"/>
              <a:gd name="connsiteY2" fmla="*/ 819150 h 3360737"/>
              <a:gd name="connsiteX3" fmla="*/ 1380168 w 1397743"/>
              <a:gd name="connsiteY3" fmla="*/ 1041400 h 3360737"/>
              <a:gd name="connsiteX4" fmla="*/ 1281743 w 1397743"/>
              <a:gd name="connsiteY4" fmla="*/ 1443037 h 3360737"/>
              <a:gd name="connsiteX5" fmla="*/ 554668 w 1397743"/>
              <a:gd name="connsiteY5" fmla="*/ 800100 h 3360737"/>
              <a:gd name="connsiteX6" fmla="*/ 72068 w 1397743"/>
              <a:gd name="connsiteY6" fmla="*/ 812800 h 3360737"/>
              <a:gd name="connsiteX7" fmla="*/ 8568 w 1397743"/>
              <a:gd name="connsiteY7" fmla="*/ 1809750 h 3360737"/>
              <a:gd name="connsiteX8" fmla="*/ 135568 w 1397743"/>
              <a:gd name="connsiteY8" fmla="*/ 2419350 h 3360737"/>
              <a:gd name="connsiteX9" fmla="*/ 664205 w 1397743"/>
              <a:gd name="connsiteY9" fmla="*/ 2516187 h 3360737"/>
              <a:gd name="connsiteX10" fmla="*/ 689605 w 1397743"/>
              <a:gd name="connsiteY10" fmla="*/ 3360737 h 33607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664205 w 1397743"/>
              <a:gd name="connsiteY9" fmla="*/ 25161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80055 w 1397743"/>
              <a:gd name="connsiteY9" fmla="*/ 2566987 h 2890837"/>
              <a:gd name="connsiteX10" fmla="*/ 562605 w 1397743"/>
              <a:gd name="connsiteY10" fmla="*/ 2890837 h 2890837"/>
              <a:gd name="connsiteX0" fmla="*/ 630868 w 1397743"/>
              <a:gd name="connsiteY0" fmla="*/ 0 h 2890837"/>
              <a:gd name="connsiteX1" fmla="*/ 664205 w 1397743"/>
              <a:gd name="connsiteY1" fmla="*/ 642937 h 2890837"/>
              <a:gd name="connsiteX2" fmla="*/ 1113468 w 1397743"/>
              <a:gd name="connsiteY2" fmla="*/ 819150 h 2890837"/>
              <a:gd name="connsiteX3" fmla="*/ 1380168 w 1397743"/>
              <a:gd name="connsiteY3" fmla="*/ 1041400 h 2890837"/>
              <a:gd name="connsiteX4" fmla="*/ 1281743 w 1397743"/>
              <a:gd name="connsiteY4" fmla="*/ 1443037 h 2890837"/>
              <a:gd name="connsiteX5" fmla="*/ 554668 w 1397743"/>
              <a:gd name="connsiteY5" fmla="*/ 800100 h 2890837"/>
              <a:gd name="connsiteX6" fmla="*/ 72068 w 1397743"/>
              <a:gd name="connsiteY6" fmla="*/ 812800 h 2890837"/>
              <a:gd name="connsiteX7" fmla="*/ 8568 w 1397743"/>
              <a:gd name="connsiteY7" fmla="*/ 1809750 h 2890837"/>
              <a:gd name="connsiteX8" fmla="*/ 135568 w 1397743"/>
              <a:gd name="connsiteY8" fmla="*/ 2419350 h 2890837"/>
              <a:gd name="connsiteX9" fmla="*/ 435605 w 1397743"/>
              <a:gd name="connsiteY9" fmla="*/ 2573337 h 2890837"/>
              <a:gd name="connsiteX10" fmla="*/ 562605 w 1397743"/>
              <a:gd name="connsiteY10" fmla="*/ 2890837 h 2890837"/>
              <a:gd name="connsiteX0" fmla="*/ 618168 w 1397743"/>
              <a:gd name="connsiteY0" fmla="*/ 0 h 2547937"/>
              <a:gd name="connsiteX1" fmla="*/ 664205 w 1397743"/>
              <a:gd name="connsiteY1" fmla="*/ 30003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618168 w 1397743"/>
              <a:gd name="connsiteY0" fmla="*/ 0 h 2547937"/>
              <a:gd name="connsiteX1" fmla="*/ 740405 w 1397743"/>
              <a:gd name="connsiteY1" fmla="*/ 306387 h 2547937"/>
              <a:gd name="connsiteX2" fmla="*/ 1113468 w 1397743"/>
              <a:gd name="connsiteY2" fmla="*/ 476250 h 2547937"/>
              <a:gd name="connsiteX3" fmla="*/ 1380168 w 1397743"/>
              <a:gd name="connsiteY3" fmla="*/ 698500 h 2547937"/>
              <a:gd name="connsiteX4" fmla="*/ 1281743 w 1397743"/>
              <a:gd name="connsiteY4" fmla="*/ 1100137 h 2547937"/>
              <a:gd name="connsiteX5" fmla="*/ 554668 w 1397743"/>
              <a:gd name="connsiteY5" fmla="*/ 457200 h 2547937"/>
              <a:gd name="connsiteX6" fmla="*/ 72068 w 1397743"/>
              <a:gd name="connsiteY6" fmla="*/ 469900 h 2547937"/>
              <a:gd name="connsiteX7" fmla="*/ 8568 w 1397743"/>
              <a:gd name="connsiteY7" fmla="*/ 1466850 h 2547937"/>
              <a:gd name="connsiteX8" fmla="*/ 135568 w 1397743"/>
              <a:gd name="connsiteY8" fmla="*/ 2076450 h 2547937"/>
              <a:gd name="connsiteX9" fmla="*/ 435605 w 1397743"/>
              <a:gd name="connsiteY9" fmla="*/ 2230437 h 2547937"/>
              <a:gd name="connsiteX10" fmla="*/ 562605 w 1397743"/>
              <a:gd name="connsiteY10" fmla="*/ 2547937 h 2547937"/>
              <a:gd name="connsiteX0" fmla="*/ 740405 w 1397743"/>
              <a:gd name="connsiteY0" fmla="*/ 0 h 2241550"/>
              <a:gd name="connsiteX1" fmla="*/ 1113468 w 1397743"/>
              <a:gd name="connsiteY1" fmla="*/ 169863 h 2241550"/>
              <a:gd name="connsiteX2" fmla="*/ 1380168 w 1397743"/>
              <a:gd name="connsiteY2" fmla="*/ 392113 h 2241550"/>
              <a:gd name="connsiteX3" fmla="*/ 1281743 w 1397743"/>
              <a:gd name="connsiteY3" fmla="*/ 793750 h 2241550"/>
              <a:gd name="connsiteX4" fmla="*/ 554668 w 1397743"/>
              <a:gd name="connsiteY4" fmla="*/ 150813 h 2241550"/>
              <a:gd name="connsiteX5" fmla="*/ 72068 w 1397743"/>
              <a:gd name="connsiteY5" fmla="*/ 163513 h 2241550"/>
              <a:gd name="connsiteX6" fmla="*/ 8568 w 1397743"/>
              <a:gd name="connsiteY6" fmla="*/ 1160463 h 2241550"/>
              <a:gd name="connsiteX7" fmla="*/ 135568 w 1397743"/>
              <a:gd name="connsiteY7" fmla="*/ 1770063 h 2241550"/>
              <a:gd name="connsiteX8" fmla="*/ 435605 w 1397743"/>
              <a:gd name="connsiteY8" fmla="*/ 1924050 h 2241550"/>
              <a:gd name="connsiteX9" fmla="*/ 562605 w 1397743"/>
              <a:gd name="connsiteY9" fmla="*/ 2241550 h 2241550"/>
              <a:gd name="connsiteX0" fmla="*/ 1108705 w 1397743"/>
              <a:gd name="connsiteY0" fmla="*/ 0 h 2362200"/>
              <a:gd name="connsiteX1" fmla="*/ 1113468 w 1397743"/>
              <a:gd name="connsiteY1" fmla="*/ 290513 h 2362200"/>
              <a:gd name="connsiteX2" fmla="*/ 1380168 w 1397743"/>
              <a:gd name="connsiteY2" fmla="*/ 512763 h 2362200"/>
              <a:gd name="connsiteX3" fmla="*/ 1281743 w 1397743"/>
              <a:gd name="connsiteY3" fmla="*/ 914400 h 2362200"/>
              <a:gd name="connsiteX4" fmla="*/ 554668 w 1397743"/>
              <a:gd name="connsiteY4" fmla="*/ 271463 h 2362200"/>
              <a:gd name="connsiteX5" fmla="*/ 72068 w 1397743"/>
              <a:gd name="connsiteY5" fmla="*/ 284163 h 2362200"/>
              <a:gd name="connsiteX6" fmla="*/ 8568 w 1397743"/>
              <a:gd name="connsiteY6" fmla="*/ 1281113 h 2362200"/>
              <a:gd name="connsiteX7" fmla="*/ 135568 w 1397743"/>
              <a:gd name="connsiteY7" fmla="*/ 1890713 h 2362200"/>
              <a:gd name="connsiteX8" fmla="*/ 435605 w 1397743"/>
              <a:gd name="connsiteY8" fmla="*/ 2044700 h 2362200"/>
              <a:gd name="connsiteX9" fmla="*/ 562605 w 1397743"/>
              <a:gd name="connsiteY9" fmla="*/ 2362200 h 2362200"/>
              <a:gd name="connsiteX0" fmla="*/ 1108705 w 1398096"/>
              <a:gd name="connsiteY0" fmla="*/ 0 h 2362200"/>
              <a:gd name="connsiteX1" fmla="*/ 1380168 w 1398096"/>
              <a:gd name="connsiteY1" fmla="*/ 512763 h 2362200"/>
              <a:gd name="connsiteX2" fmla="*/ 1281743 w 1398096"/>
              <a:gd name="connsiteY2" fmla="*/ 914400 h 2362200"/>
              <a:gd name="connsiteX3" fmla="*/ 554668 w 1398096"/>
              <a:gd name="connsiteY3" fmla="*/ 271463 h 2362200"/>
              <a:gd name="connsiteX4" fmla="*/ 72068 w 1398096"/>
              <a:gd name="connsiteY4" fmla="*/ 284163 h 2362200"/>
              <a:gd name="connsiteX5" fmla="*/ 8568 w 1398096"/>
              <a:gd name="connsiteY5" fmla="*/ 1281113 h 2362200"/>
              <a:gd name="connsiteX6" fmla="*/ 135568 w 1398096"/>
              <a:gd name="connsiteY6" fmla="*/ 1890713 h 2362200"/>
              <a:gd name="connsiteX7" fmla="*/ 435605 w 1398096"/>
              <a:gd name="connsiteY7" fmla="*/ 2044700 h 2362200"/>
              <a:gd name="connsiteX8" fmla="*/ 562605 w 1398096"/>
              <a:gd name="connsiteY8" fmla="*/ 2362200 h 2362200"/>
              <a:gd name="connsiteX0" fmla="*/ 1109113 w 1398127"/>
              <a:gd name="connsiteY0" fmla="*/ 0 h 2362200"/>
              <a:gd name="connsiteX1" fmla="*/ 1380576 w 1398127"/>
              <a:gd name="connsiteY1" fmla="*/ 512763 h 2362200"/>
              <a:gd name="connsiteX2" fmla="*/ 1282151 w 1398127"/>
              <a:gd name="connsiteY2" fmla="*/ 914400 h 2362200"/>
              <a:gd name="connsiteX3" fmla="*/ 564601 w 1398127"/>
              <a:gd name="connsiteY3" fmla="*/ 309563 h 2362200"/>
              <a:gd name="connsiteX4" fmla="*/ 72476 w 1398127"/>
              <a:gd name="connsiteY4" fmla="*/ 284163 h 2362200"/>
              <a:gd name="connsiteX5" fmla="*/ 8976 w 1398127"/>
              <a:gd name="connsiteY5" fmla="*/ 1281113 h 2362200"/>
              <a:gd name="connsiteX6" fmla="*/ 135976 w 1398127"/>
              <a:gd name="connsiteY6" fmla="*/ 1890713 h 2362200"/>
              <a:gd name="connsiteX7" fmla="*/ 436013 w 1398127"/>
              <a:gd name="connsiteY7" fmla="*/ 2044700 h 2362200"/>
              <a:gd name="connsiteX8" fmla="*/ 563013 w 1398127"/>
              <a:gd name="connsiteY8" fmla="*/ 2362200 h 2362200"/>
              <a:gd name="connsiteX0" fmla="*/ 1106847 w 1395861"/>
              <a:gd name="connsiteY0" fmla="*/ 0 h 2362200"/>
              <a:gd name="connsiteX1" fmla="*/ 1378310 w 1395861"/>
              <a:gd name="connsiteY1" fmla="*/ 512763 h 2362200"/>
              <a:gd name="connsiteX2" fmla="*/ 1279885 w 1395861"/>
              <a:gd name="connsiteY2" fmla="*/ 914400 h 2362200"/>
              <a:gd name="connsiteX3" fmla="*/ 562335 w 1395861"/>
              <a:gd name="connsiteY3" fmla="*/ 309563 h 2362200"/>
              <a:gd name="connsiteX4" fmla="*/ 70210 w 1395861"/>
              <a:gd name="connsiteY4" fmla="*/ 284163 h 2362200"/>
              <a:gd name="connsiteX5" fmla="*/ 6710 w 1395861"/>
              <a:gd name="connsiteY5" fmla="*/ 1281113 h 2362200"/>
              <a:gd name="connsiteX6" fmla="*/ 102754 w 1395861"/>
              <a:gd name="connsiteY6" fmla="*/ 1890713 h 2362200"/>
              <a:gd name="connsiteX7" fmla="*/ 433747 w 1395861"/>
              <a:gd name="connsiteY7" fmla="*/ 2044700 h 2362200"/>
              <a:gd name="connsiteX8" fmla="*/ 560747 w 1395861"/>
              <a:gd name="connsiteY8" fmla="*/ 2362200 h 2362200"/>
              <a:gd name="connsiteX0" fmla="*/ 1106847 w 1395861"/>
              <a:gd name="connsiteY0" fmla="*/ 0 h 2362200"/>
              <a:gd name="connsiteX1" fmla="*/ 1378310 w 1395861"/>
              <a:gd name="connsiteY1" fmla="*/ 512763 h 2362200"/>
              <a:gd name="connsiteX2" fmla="*/ 1279885 w 1395861"/>
              <a:gd name="connsiteY2" fmla="*/ 914400 h 2362200"/>
              <a:gd name="connsiteX3" fmla="*/ 562335 w 1395861"/>
              <a:gd name="connsiteY3" fmla="*/ 309563 h 2362200"/>
              <a:gd name="connsiteX4" fmla="*/ 70210 w 1395861"/>
              <a:gd name="connsiteY4" fmla="*/ 284163 h 2362200"/>
              <a:gd name="connsiteX5" fmla="*/ 6710 w 1395861"/>
              <a:gd name="connsiteY5" fmla="*/ 1281113 h 2362200"/>
              <a:gd name="connsiteX6" fmla="*/ 102754 w 1395861"/>
              <a:gd name="connsiteY6" fmla="*/ 1890713 h 2362200"/>
              <a:gd name="connsiteX7" fmla="*/ 433747 w 1395861"/>
              <a:gd name="connsiteY7" fmla="*/ 2044700 h 2362200"/>
              <a:gd name="connsiteX8" fmla="*/ 560747 w 139586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37237 w 1399351"/>
              <a:gd name="connsiteY7" fmla="*/ 2044700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87243 w 1399351"/>
              <a:gd name="connsiteY7" fmla="*/ 2004219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87243 w 1399351"/>
              <a:gd name="connsiteY7" fmla="*/ 2004219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77718 w 1399351"/>
              <a:gd name="connsiteY7" fmla="*/ 1944688 h 2362200"/>
              <a:gd name="connsiteX8" fmla="*/ 564237 w 1399351"/>
              <a:gd name="connsiteY8" fmla="*/ 2362200 h 2362200"/>
              <a:gd name="connsiteX0" fmla="*/ 1110337 w 1399351"/>
              <a:gd name="connsiteY0" fmla="*/ 0 h 2362200"/>
              <a:gd name="connsiteX1" fmla="*/ 1381800 w 1399351"/>
              <a:gd name="connsiteY1" fmla="*/ 512763 h 2362200"/>
              <a:gd name="connsiteX2" fmla="*/ 1283375 w 1399351"/>
              <a:gd name="connsiteY2" fmla="*/ 914400 h 2362200"/>
              <a:gd name="connsiteX3" fmla="*/ 565825 w 1399351"/>
              <a:gd name="connsiteY3" fmla="*/ 309563 h 2362200"/>
              <a:gd name="connsiteX4" fmla="*/ 73700 w 1399351"/>
              <a:gd name="connsiteY4" fmla="*/ 284163 h 2362200"/>
              <a:gd name="connsiteX5" fmla="*/ 10200 w 1399351"/>
              <a:gd name="connsiteY5" fmla="*/ 1281113 h 2362200"/>
              <a:gd name="connsiteX6" fmla="*/ 153869 w 1399351"/>
              <a:gd name="connsiteY6" fmla="*/ 1866900 h 2362200"/>
              <a:gd name="connsiteX7" fmla="*/ 477718 w 1399351"/>
              <a:gd name="connsiteY7" fmla="*/ 1944688 h 2362200"/>
              <a:gd name="connsiteX8" fmla="*/ 564237 w 1399351"/>
              <a:gd name="connsiteY8" fmla="*/ 2362200 h 2362200"/>
              <a:gd name="connsiteX0" fmla="*/ 1108067 w 1397081"/>
              <a:gd name="connsiteY0" fmla="*/ 0 h 2362200"/>
              <a:gd name="connsiteX1" fmla="*/ 1379530 w 1397081"/>
              <a:gd name="connsiteY1" fmla="*/ 512763 h 2362200"/>
              <a:gd name="connsiteX2" fmla="*/ 1281105 w 1397081"/>
              <a:gd name="connsiteY2" fmla="*/ 914400 h 2362200"/>
              <a:gd name="connsiteX3" fmla="*/ 563555 w 1397081"/>
              <a:gd name="connsiteY3" fmla="*/ 309563 h 2362200"/>
              <a:gd name="connsiteX4" fmla="*/ 71430 w 1397081"/>
              <a:gd name="connsiteY4" fmla="*/ 284163 h 2362200"/>
              <a:gd name="connsiteX5" fmla="*/ 7930 w 1397081"/>
              <a:gd name="connsiteY5" fmla="*/ 1281113 h 2362200"/>
              <a:gd name="connsiteX6" fmla="*/ 120643 w 1397081"/>
              <a:gd name="connsiteY6" fmla="*/ 1812131 h 2362200"/>
              <a:gd name="connsiteX7" fmla="*/ 475448 w 1397081"/>
              <a:gd name="connsiteY7" fmla="*/ 1944688 h 2362200"/>
              <a:gd name="connsiteX8" fmla="*/ 561967 w 1397081"/>
              <a:gd name="connsiteY8" fmla="*/ 2362200 h 2362200"/>
              <a:gd name="connsiteX0" fmla="*/ 1108067 w 1397081"/>
              <a:gd name="connsiteY0" fmla="*/ 0 h 2362200"/>
              <a:gd name="connsiteX1" fmla="*/ 1379530 w 1397081"/>
              <a:gd name="connsiteY1" fmla="*/ 512763 h 2362200"/>
              <a:gd name="connsiteX2" fmla="*/ 1281105 w 1397081"/>
              <a:gd name="connsiteY2" fmla="*/ 914400 h 2362200"/>
              <a:gd name="connsiteX3" fmla="*/ 563555 w 1397081"/>
              <a:gd name="connsiteY3" fmla="*/ 309563 h 2362200"/>
              <a:gd name="connsiteX4" fmla="*/ 71430 w 1397081"/>
              <a:gd name="connsiteY4" fmla="*/ 284163 h 2362200"/>
              <a:gd name="connsiteX5" fmla="*/ 7930 w 1397081"/>
              <a:gd name="connsiteY5" fmla="*/ 1281113 h 2362200"/>
              <a:gd name="connsiteX6" fmla="*/ 120643 w 1397081"/>
              <a:gd name="connsiteY6" fmla="*/ 1812131 h 2362200"/>
              <a:gd name="connsiteX7" fmla="*/ 475448 w 1397081"/>
              <a:gd name="connsiteY7" fmla="*/ 1944688 h 2362200"/>
              <a:gd name="connsiteX8" fmla="*/ 561967 w 1397081"/>
              <a:gd name="connsiteY8" fmla="*/ 2362200 h 2362200"/>
              <a:gd name="connsiteX0" fmla="*/ 1108241 w 1397255"/>
              <a:gd name="connsiteY0" fmla="*/ 0 h 2362200"/>
              <a:gd name="connsiteX1" fmla="*/ 1379704 w 1397255"/>
              <a:gd name="connsiteY1" fmla="*/ 512763 h 2362200"/>
              <a:gd name="connsiteX2" fmla="*/ 1281279 w 1397255"/>
              <a:gd name="connsiteY2" fmla="*/ 914400 h 2362200"/>
              <a:gd name="connsiteX3" fmla="*/ 563729 w 1397255"/>
              <a:gd name="connsiteY3" fmla="*/ 309563 h 2362200"/>
              <a:gd name="connsiteX4" fmla="*/ 71604 w 1397255"/>
              <a:gd name="connsiteY4" fmla="*/ 284163 h 2362200"/>
              <a:gd name="connsiteX5" fmla="*/ 8104 w 1397255"/>
              <a:gd name="connsiteY5" fmla="*/ 1281113 h 2362200"/>
              <a:gd name="connsiteX6" fmla="*/ 123198 w 1397255"/>
              <a:gd name="connsiteY6" fmla="*/ 1783556 h 2362200"/>
              <a:gd name="connsiteX7" fmla="*/ 475622 w 1397255"/>
              <a:gd name="connsiteY7" fmla="*/ 1944688 h 2362200"/>
              <a:gd name="connsiteX8" fmla="*/ 562141 w 1397255"/>
              <a:gd name="connsiteY8" fmla="*/ 2362200 h 2362200"/>
              <a:gd name="connsiteX0" fmla="*/ 1143960 w 1394613"/>
              <a:gd name="connsiteY0" fmla="*/ 0 h 2331244"/>
              <a:gd name="connsiteX1" fmla="*/ 1379704 w 1394613"/>
              <a:gd name="connsiteY1" fmla="*/ 481807 h 2331244"/>
              <a:gd name="connsiteX2" fmla="*/ 1281279 w 1394613"/>
              <a:gd name="connsiteY2" fmla="*/ 883444 h 2331244"/>
              <a:gd name="connsiteX3" fmla="*/ 563729 w 1394613"/>
              <a:gd name="connsiteY3" fmla="*/ 278607 h 2331244"/>
              <a:gd name="connsiteX4" fmla="*/ 71604 w 1394613"/>
              <a:gd name="connsiteY4" fmla="*/ 253207 h 2331244"/>
              <a:gd name="connsiteX5" fmla="*/ 8104 w 1394613"/>
              <a:gd name="connsiteY5" fmla="*/ 1250157 h 2331244"/>
              <a:gd name="connsiteX6" fmla="*/ 123198 w 1394613"/>
              <a:gd name="connsiteY6" fmla="*/ 1752600 h 2331244"/>
              <a:gd name="connsiteX7" fmla="*/ 475622 w 1394613"/>
              <a:gd name="connsiteY7" fmla="*/ 1913732 h 2331244"/>
              <a:gd name="connsiteX8" fmla="*/ 562141 w 1394613"/>
              <a:gd name="connsiteY8" fmla="*/ 2331244 h 2331244"/>
              <a:gd name="connsiteX0" fmla="*/ 1143960 w 1382444"/>
              <a:gd name="connsiteY0" fmla="*/ 0 h 2331244"/>
              <a:gd name="connsiteX1" fmla="*/ 1379704 w 1382444"/>
              <a:gd name="connsiteY1" fmla="*/ 481807 h 2331244"/>
              <a:gd name="connsiteX2" fmla="*/ 1224129 w 1382444"/>
              <a:gd name="connsiteY2" fmla="*/ 745331 h 2331244"/>
              <a:gd name="connsiteX3" fmla="*/ 563729 w 1382444"/>
              <a:gd name="connsiteY3" fmla="*/ 278607 h 2331244"/>
              <a:gd name="connsiteX4" fmla="*/ 71604 w 1382444"/>
              <a:gd name="connsiteY4" fmla="*/ 253207 h 2331244"/>
              <a:gd name="connsiteX5" fmla="*/ 8104 w 1382444"/>
              <a:gd name="connsiteY5" fmla="*/ 1250157 h 2331244"/>
              <a:gd name="connsiteX6" fmla="*/ 123198 w 1382444"/>
              <a:gd name="connsiteY6" fmla="*/ 1752600 h 2331244"/>
              <a:gd name="connsiteX7" fmla="*/ 475622 w 1382444"/>
              <a:gd name="connsiteY7" fmla="*/ 1913732 h 2331244"/>
              <a:gd name="connsiteX8" fmla="*/ 562141 w 1382444"/>
              <a:gd name="connsiteY8" fmla="*/ 2331244 h 23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444" h="2331244">
                <a:moveTo>
                  <a:pt x="1143960" y="0"/>
                </a:moveTo>
                <a:cubicBezTo>
                  <a:pt x="1200515" y="106826"/>
                  <a:pt x="1366342" y="357585"/>
                  <a:pt x="1379704" y="481807"/>
                </a:cubicBezTo>
                <a:cubicBezTo>
                  <a:pt x="1393066" y="606029"/>
                  <a:pt x="1360125" y="779198"/>
                  <a:pt x="1224129" y="745331"/>
                </a:cubicBezTo>
                <a:cubicBezTo>
                  <a:pt x="1088133" y="711464"/>
                  <a:pt x="755816" y="360628"/>
                  <a:pt x="563729" y="278607"/>
                </a:cubicBezTo>
                <a:cubicBezTo>
                  <a:pt x="371642" y="196586"/>
                  <a:pt x="164208" y="91282"/>
                  <a:pt x="71604" y="253207"/>
                </a:cubicBezTo>
                <a:cubicBezTo>
                  <a:pt x="-21000" y="415132"/>
                  <a:pt x="-495" y="1000258"/>
                  <a:pt x="8104" y="1250157"/>
                </a:cubicBezTo>
                <a:cubicBezTo>
                  <a:pt x="16703" y="1500056"/>
                  <a:pt x="45278" y="1642004"/>
                  <a:pt x="123198" y="1752600"/>
                </a:cubicBezTo>
                <a:cubicBezTo>
                  <a:pt x="201118" y="1863196"/>
                  <a:pt x="402465" y="1817291"/>
                  <a:pt x="475622" y="1913732"/>
                </a:cubicBezTo>
                <a:cubicBezTo>
                  <a:pt x="548779" y="2010173"/>
                  <a:pt x="555526" y="2184399"/>
                  <a:pt x="562141" y="23312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Freeform: Shape 21">
            <a:extLst>
              <a:ext uri="{FF2B5EF4-FFF2-40B4-BE49-F238E27FC236}">
                <a16:creationId xmlns:a16="http://schemas.microsoft.com/office/drawing/2014/main" id="{9B74D256-0E7B-4E22-AFD6-181852082D10}"/>
              </a:ext>
            </a:extLst>
          </p:cNvPr>
          <p:cNvSpPr/>
          <p:nvPr/>
        </p:nvSpPr>
        <p:spPr>
          <a:xfrm>
            <a:off x="1775777" y="2640490"/>
            <a:ext cx="1147485" cy="608084"/>
          </a:xfrm>
          <a:custGeom>
            <a:avLst/>
            <a:gdLst>
              <a:gd name="connsiteX0" fmla="*/ 681552 w 1537619"/>
              <a:gd name="connsiteY0" fmla="*/ 0 h 3329340"/>
              <a:gd name="connsiteX1" fmla="*/ 681552 w 1537619"/>
              <a:gd name="connsiteY1" fmla="*/ 601980 h 3329340"/>
              <a:gd name="connsiteX2" fmla="*/ 1428312 w 1537619"/>
              <a:gd name="connsiteY2" fmla="*/ 1036320 h 3329340"/>
              <a:gd name="connsiteX3" fmla="*/ 1443552 w 1537619"/>
              <a:gd name="connsiteY3" fmla="*/ 1211580 h 3329340"/>
              <a:gd name="connsiteX4" fmla="*/ 574872 w 1537619"/>
              <a:gd name="connsiteY4" fmla="*/ 617220 h 3329340"/>
              <a:gd name="connsiteX5" fmla="*/ 41472 w 1537619"/>
              <a:gd name="connsiteY5" fmla="*/ 815340 h 3329340"/>
              <a:gd name="connsiteX6" fmla="*/ 102432 w 1537619"/>
              <a:gd name="connsiteY6" fmla="*/ 2354580 h 3329340"/>
              <a:gd name="connsiteX7" fmla="*/ 635832 w 1537619"/>
              <a:gd name="connsiteY7" fmla="*/ 2545080 h 3329340"/>
              <a:gd name="connsiteX8" fmla="*/ 696792 w 1537619"/>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81552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33940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710128 w 1533885"/>
              <a:gd name="connsiteY0" fmla="*/ 0 h 3329340"/>
              <a:gd name="connsiteX1" fmla="*/ 748227 w 1533885"/>
              <a:gd name="connsiteY1" fmla="*/ 621030 h 3329340"/>
              <a:gd name="connsiteX2" fmla="*/ 1428312 w 1533885"/>
              <a:gd name="connsiteY2" fmla="*/ 1036320 h 3329340"/>
              <a:gd name="connsiteX3" fmla="*/ 1443552 w 1533885"/>
              <a:gd name="connsiteY3" fmla="*/ 1211580 h 3329340"/>
              <a:gd name="connsiteX4" fmla="*/ 574872 w 1533885"/>
              <a:gd name="connsiteY4" fmla="*/ 617220 h 3329340"/>
              <a:gd name="connsiteX5" fmla="*/ 41472 w 1533885"/>
              <a:gd name="connsiteY5" fmla="*/ 815340 h 3329340"/>
              <a:gd name="connsiteX6" fmla="*/ 102432 w 1533885"/>
              <a:gd name="connsiteY6" fmla="*/ 2354580 h 3329340"/>
              <a:gd name="connsiteX7" fmla="*/ 635832 w 1533885"/>
              <a:gd name="connsiteY7" fmla="*/ 2545080 h 3329340"/>
              <a:gd name="connsiteX8" fmla="*/ 696792 w 1533885"/>
              <a:gd name="connsiteY8" fmla="*/ 3314700 h 3329340"/>
              <a:gd name="connsiteX0" fmla="*/ 675400 w 1499157"/>
              <a:gd name="connsiteY0" fmla="*/ 0 h 3329340"/>
              <a:gd name="connsiteX1" fmla="*/ 713499 w 1499157"/>
              <a:gd name="connsiteY1" fmla="*/ 621030 h 3329340"/>
              <a:gd name="connsiteX2" fmla="*/ 1393584 w 1499157"/>
              <a:gd name="connsiteY2" fmla="*/ 1036320 h 3329340"/>
              <a:gd name="connsiteX3" fmla="*/ 1408824 w 1499157"/>
              <a:gd name="connsiteY3" fmla="*/ 1211580 h 3329340"/>
              <a:gd name="connsiteX4" fmla="*/ 540144 w 1499157"/>
              <a:gd name="connsiteY4" fmla="*/ 617220 h 3329340"/>
              <a:gd name="connsiteX5" fmla="*/ 59132 w 1499157"/>
              <a:gd name="connsiteY5" fmla="*/ 929640 h 3329340"/>
              <a:gd name="connsiteX6" fmla="*/ 67704 w 1499157"/>
              <a:gd name="connsiteY6" fmla="*/ 2354580 h 3329340"/>
              <a:gd name="connsiteX7" fmla="*/ 601104 w 1499157"/>
              <a:gd name="connsiteY7" fmla="*/ 2545080 h 3329340"/>
              <a:gd name="connsiteX8" fmla="*/ 662064 w 1499157"/>
              <a:gd name="connsiteY8" fmla="*/ 3314700 h 3329340"/>
              <a:gd name="connsiteX0" fmla="*/ 676576 w 1500333"/>
              <a:gd name="connsiteY0" fmla="*/ 0 h 3330323"/>
              <a:gd name="connsiteX1" fmla="*/ 714675 w 1500333"/>
              <a:gd name="connsiteY1" fmla="*/ 621030 h 3330323"/>
              <a:gd name="connsiteX2" fmla="*/ 1394760 w 1500333"/>
              <a:gd name="connsiteY2" fmla="*/ 1036320 h 3330323"/>
              <a:gd name="connsiteX3" fmla="*/ 1410000 w 1500333"/>
              <a:gd name="connsiteY3" fmla="*/ 1211580 h 3330323"/>
              <a:gd name="connsiteX4" fmla="*/ 541320 w 1500333"/>
              <a:gd name="connsiteY4" fmla="*/ 617220 h 3330323"/>
              <a:gd name="connsiteX5" fmla="*/ 60308 w 1500333"/>
              <a:gd name="connsiteY5" fmla="*/ 929640 h 3330323"/>
              <a:gd name="connsiteX6" fmla="*/ 68880 w 1500333"/>
              <a:gd name="connsiteY6" fmla="*/ 2354580 h 3330323"/>
              <a:gd name="connsiteX7" fmla="*/ 621330 w 1500333"/>
              <a:gd name="connsiteY7" fmla="*/ 2597467 h 3330323"/>
              <a:gd name="connsiteX8" fmla="*/ 663240 w 1500333"/>
              <a:gd name="connsiteY8" fmla="*/ 3314700 h 3330323"/>
              <a:gd name="connsiteX0" fmla="*/ 676576 w 1500333"/>
              <a:gd name="connsiteY0" fmla="*/ 0 h 3349060"/>
              <a:gd name="connsiteX1" fmla="*/ 714675 w 1500333"/>
              <a:gd name="connsiteY1" fmla="*/ 621030 h 3349060"/>
              <a:gd name="connsiteX2" fmla="*/ 1394760 w 1500333"/>
              <a:gd name="connsiteY2" fmla="*/ 1036320 h 3349060"/>
              <a:gd name="connsiteX3" fmla="*/ 1410000 w 1500333"/>
              <a:gd name="connsiteY3" fmla="*/ 1211580 h 3349060"/>
              <a:gd name="connsiteX4" fmla="*/ 541320 w 1500333"/>
              <a:gd name="connsiteY4" fmla="*/ 617220 h 3349060"/>
              <a:gd name="connsiteX5" fmla="*/ 60308 w 1500333"/>
              <a:gd name="connsiteY5" fmla="*/ 929640 h 3349060"/>
              <a:gd name="connsiteX6" fmla="*/ 68880 w 1500333"/>
              <a:gd name="connsiteY6" fmla="*/ 2354580 h 3349060"/>
              <a:gd name="connsiteX7" fmla="*/ 621330 w 1500333"/>
              <a:gd name="connsiteY7" fmla="*/ 2597467 h 3349060"/>
              <a:gd name="connsiteX8" fmla="*/ 663240 w 1500333"/>
              <a:gd name="connsiteY8" fmla="*/ 3333750 h 3349060"/>
              <a:gd name="connsiteX0" fmla="*/ 677168 w 1500925"/>
              <a:gd name="connsiteY0" fmla="*/ 0 h 3349931"/>
              <a:gd name="connsiteX1" fmla="*/ 715267 w 1500925"/>
              <a:gd name="connsiteY1" fmla="*/ 621030 h 3349931"/>
              <a:gd name="connsiteX2" fmla="*/ 1395352 w 1500925"/>
              <a:gd name="connsiteY2" fmla="*/ 1036320 h 3349931"/>
              <a:gd name="connsiteX3" fmla="*/ 1410592 w 1500925"/>
              <a:gd name="connsiteY3" fmla="*/ 1211580 h 3349931"/>
              <a:gd name="connsiteX4" fmla="*/ 541912 w 1500925"/>
              <a:gd name="connsiteY4" fmla="*/ 617220 h 3349931"/>
              <a:gd name="connsiteX5" fmla="*/ 60900 w 1500925"/>
              <a:gd name="connsiteY5" fmla="*/ 929640 h 3349931"/>
              <a:gd name="connsiteX6" fmla="*/ 69472 w 1500925"/>
              <a:gd name="connsiteY6" fmla="*/ 2354580 h 3349931"/>
              <a:gd name="connsiteX7" fmla="*/ 631447 w 1500925"/>
              <a:gd name="connsiteY7" fmla="*/ 2640330 h 3349931"/>
              <a:gd name="connsiteX8" fmla="*/ 663832 w 1500925"/>
              <a:gd name="connsiteY8" fmla="*/ 3333750 h 3349931"/>
              <a:gd name="connsiteX0" fmla="*/ 677168 w 1453422"/>
              <a:gd name="connsiteY0" fmla="*/ 0 h 3349931"/>
              <a:gd name="connsiteX1" fmla="*/ 715267 w 1453422"/>
              <a:gd name="connsiteY1" fmla="*/ 621030 h 3349931"/>
              <a:gd name="connsiteX2" fmla="*/ 1395352 w 1453422"/>
              <a:gd name="connsiteY2" fmla="*/ 1036320 h 3349931"/>
              <a:gd name="connsiteX3" fmla="*/ 1320105 w 1453422"/>
              <a:gd name="connsiteY3" fmla="*/ 1197292 h 3349931"/>
              <a:gd name="connsiteX4" fmla="*/ 541912 w 1453422"/>
              <a:gd name="connsiteY4" fmla="*/ 617220 h 3349931"/>
              <a:gd name="connsiteX5" fmla="*/ 60900 w 1453422"/>
              <a:gd name="connsiteY5" fmla="*/ 929640 h 3349931"/>
              <a:gd name="connsiteX6" fmla="*/ 69472 w 1453422"/>
              <a:gd name="connsiteY6" fmla="*/ 2354580 h 3349931"/>
              <a:gd name="connsiteX7" fmla="*/ 631447 w 1453422"/>
              <a:gd name="connsiteY7" fmla="*/ 2640330 h 3349931"/>
              <a:gd name="connsiteX8" fmla="*/ 663832 w 1453422"/>
              <a:gd name="connsiteY8" fmla="*/ 3333750 h 3349931"/>
              <a:gd name="connsiteX0" fmla="*/ 677168 w 1427806"/>
              <a:gd name="connsiteY0" fmla="*/ 0 h 3349931"/>
              <a:gd name="connsiteX1" fmla="*/ 715267 w 1427806"/>
              <a:gd name="connsiteY1" fmla="*/ 621030 h 3349931"/>
              <a:gd name="connsiteX2" fmla="*/ 1395352 w 1427806"/>
              <a:gd name="connsiteY2" fmla="*/ 1036320 h 3349931"/>
              <a:gd name="connsiteX3" fmla="*/ 1239143 w 1427806"/>
              <a:gd name="connsiteY3" fmla="*/ 1163954 h 3349931"/>
              <a:gd name="connsiteX4" fmla="*/ 541912 w 1427806"/>
              <a:gd name="connsiteY4" fmla="*/ 617220 h 3349931"/>
              <a:gd name="connsiteX5" fmla="*/ 60900 w 1427806"/>
              <a:gd name="connsiteY5" fmla="*/ 929640 h 3349931"/>
              <a:gd name="connsiteX6" fmla="*/ 69472 w 1427806"/>
              <a:gd name="connsiteY6" fmla="*/ 2354580 h 3349931"/>
              <a:gd name="connsiteX7" fmla="*/ 631447 w 1427806"/>
              <a:gd name="connsiteY7" fmla="*/ 2640330 h 3349931"/>
              <a:gd name="connsiteX8" fmla="*/ 663832 w 1427806"/>
              <a:gd name="connsiteY8" fmla="*/ 3333750 h 3349931"/>
              <a:gd name="connsiteX0" fmla="*/ 677168 w 1423609"/>
              <a:gd name="connsiteY0" fmla="*/ 0 h 3349931"/>
              <a:gd name="connsiteX1" fmla="*/ 715267 w 1423609"/>
              <a:gd name="connsiteY1" fmla="*/ 621030 h 3349931"/>
              <a:gd name="connsiteX2" fmla="*/ 1395352 w 1423609"/>
              <a:gd name="connsiteY2" fmla="*/ 1036320 h 3349931"/>
              <a:gd name="connsiteX3" fmla="*/ 1220093 w 1423609"/>
              <a:gd name="connsiteY3" fmla="*/ 1125854 h 3349931"/>
              <a:gd name="connsiteX4" fmla="*/ 541912 w 1423609"/>
              <a:gd name="connsiteY4" fmla="*/ 617220 h 3349931"/>
              <a:gd name="connsiteX5" fmla="*/ 60900 w 1423609"/>
              <a:gd name="connsiteY5" fmla="*/ 929640 h 3349931"/>
              <a:gd name="connsiteX6" fmla="*/ 69472 w 1423609"/>
              <a:gd name="connsiteY6" fmla="*/ 2354580 h 3349931"/>
              <a:gd name="connsiteX7" fmla="*/ 631447 w 1423609"/>
              <a:gd name="connsiteY7" fmla="*/ 2640330 h 3349931"/>
              <a:gd name="connsiteX8" fmla="*/ 663832 w 1423609"/>
              <a:gd name="connsiteY8" fmla="*/ 3333750 h 3349931"/>
              <a:gd name="connsiteX0" fmla="*/ 677168 w 1382712"/>
              <a:gd name="connsiteY0" fmla="*/ 0 h 3349931"/>
              <a:gd name="connsiteX1" fmla="*/ 715267 w 1382712"/>
              <a:gd name="connsiteY1" fmla="*/ 621030 h 3349931"/>
              <a:gd name="connsiteX2" fmla="*/ 1347727 w 1382712"/>
              <a:gd name="connsiteY2" fmla="*/ 1041082 h 3349931"/>
              <a:gd name="connsiteX3" fmla="*/ 1220093 w 1382712"/>
              <a:gd name="connsiteY3" fmla="*/ 1125854 h 3349931"/>
              <a:gd name="connsiteX4" fmla="*/ 541912 w 1382712"/>
              <a:gd name="connsiteY4" fmla="*/ 617220 h 3349931"/>
              <a:gd name="connsiteX5" fmla="*/ 60900 w 1382712"/>
              <a:gd name="connsiteY5" fmla="*/ 929640 h 3349931"/>
              <a:gd name="connsiteX6" fmla="*/ 69472 w 1382712"/>
              <a:gd name="connsiteY6" fmla="*/ 2354580 h 3349931"/>
              <a:gd name="connsiteX7" fmla="*/ 631447 w 1382712"/>
              <a:gd name="connsiteY7" fmla="*/ 2640330 h 3349931"/>
              <a:gd name="connsiteX8" fmla="*/ 663832 w 1382712"/>
              <a:gd name="connsiteY8" fmla="*/ 3333750 h 3349931"/>
              <a:gd name="connsiteX0" fmla="*/ 766068 w 1382712"/>
              <a:gd name="connsiteY0" fmla="*/ 0 h 3000681"/>
              <a:gd name="connsiteX1" fmla="*/ 715267 w 1382712"/>
              <a:gd name="connsiteY1" fmla="*/ 271780 h 3000681"/>
              <a:gd name="connsiteX2" fmla="*/ 1347727 w 1382712"/>
              <a:gd name="connsiteY2" fmla="*/ 691832 h 3000681"/>
              <a:gd name="connsiteX3" fmla="*/ 1220093 w 1382712"/>
              <a:gd name="connsiteY3" fmla="*/ 776604 h 3000681"/>
              <a:gd name="connsiteX4" fmla="*/ 541912 w 1382712"/>
              <a:gd name="connsiteY4" fmla="*/ 267970 h 3000681"/>
              <a:gd name="connsiteX5" fmla="*/ 60900 w 1382712"/>
              <a:gd name="connsiteY5" fmla="*/ 580390 h 3000681"/>
              <a:gd name="connsiteX6" fmla="*/ 69472 w 1382712"/>
              <a:gd name="connsiteY6" fmla="*/ 2005330 h 3000681"/>
              <a:gd name="connsiteX7" fmla="*/ 631447 w 1382712"/>
              <a:gd name="connsiteY7" fmla="*/ 2291080 h 3000681"/>
              <a:gd name="connsiteX8" fmla="*/ 663832 w 1382712"/>
              <a:gd name="connsiteY8" fmla="*/ 2984500 h 3000681"/>
              <a:gd name="connsiteX0" fmla="*/ 766068 w 1373018"/>
              <a:gd name="connsiteY0" fmla="*/ 0 h 3000681"/>
              <a:gd name="connsiteX1" fmla="*/ 848617 w 1373018"/>
              <a:gd name="connsiteY1" fmla="*/ 354330 h 3000681"/>
              <a:gd name="connsiteX2" fmla="*/ 1347727 w 1373018"/>
              <a:gd name="connsiteY2" fmla="*/ 691832 h 3000681"/>
              <a:gd name="connsiteX3" fmla="*/ 1220093 w 1373018"/>
              <a:gd name="connsiteY3" fmla="*/ 776604 h 3000681"/>
              <a:gd name="connsiteX4" fmla="*/ 541912 w 1373018"/>
              <a:gd name="connsiteY4" fmla="*/ 267970 h 3000681"/>
              <a:gd name="connsiteX5" fmla="*/ 60900 w 1373018"/>
              <a:gd name="connsiteY5" fmla="*/ 580390 h 3000681"/>
              <a:gd name="connsiteX6" fmla="*/ 69472 w 1373018"/>
              <a:gd name="connsiteY6" fmla="*/ 2005330 h 3000681"/>
              <a:gd name="connsiteX7" fmla="*/ 631447 w 1373018"/>
              <a:gd name="connsiteY7" fmla="*/ 2291080 h 3000681"/>
              <a:gd name="connsiteX8" fmla="*/ 663832 w 1373018"/>
              <a:gd name="connsiteY8" fmla="*/ 2984500 h 3000681"/>
              <a:gd name="connsiteX0" fmla="*/ 766068 w 1373018"/>
              <a:gd name="connsiteY0" fmla="*/ 0 h 2530906"/>
              <a:gd name="connsiteX1" fmla="*/ 848617 w 1373018"/>
              <a:gd name="connsiteY1" fmla="*/ 354330 h 2530906"/>
              <a:gd name="connsiteX2" fmla="*/ 1347727 w 1373018"/>
              <a:gd name="connsiteY2" fmla="*/ 691832 h 2530906"/>
              <a:gd name="connsiteX3" fmla="*/ 1220093 w 1373018"/>
              <a:gd name="connsiteY3" fmla="*/ 776604 h 2530906"/>
              <a:gd name="connsiteX4" fmla="*/ 541912 w 1373018"/>
              <a:gd name="connsiteY4" fmla="*/ 267970 h 2530906"/>
              <a:gd name="connsiteX5" fmla="*/ 60900 w 1373018"/>
              <a:gd name="connsiteY5" fmla="*/ 580390 h 2530906"/>
              <a:gd name="connsiteX6" fmla="*/ 69472 w 1373018"/>
              <a:gd name="connsiteY6" fmla="*/ 2005330 h 2530906"/>
              <a:gd name="connsiteX7" fmla="*/ 631447 w 1373018"/>
              <a:gd name="connsiteY7" fmla="*/ 2291080 h 2530906"/>
              <a:gd name="connsiteX8" fmla="*/ 714632 w 1373018"/>
              <a:gd name="connsiteY8" fmla="*/ 2495550 h 2530906"/>
              <a:gd name="connsiteX0" fmla="*/ 766068 w 1358992"/>
              <a:gd name="connsiteY0" fmla="*/ 0 h 2530906"/>
              <a:gd name="connsiteX1" fmla="*/ 1286767 w 1358992"/>
              <a:gd name="connsiteY1" fmla="*/ 220980 h 2530906"/>
              <a:gd name="connsiteX2" fmla="*/ 1347727 w 1358992"/>
              <a:gd name="connsiteY2" fmla="*/ 691832 h 2530906"/>
              <a:gd name="connsiteX3" fmla="*/ 1220093 w 1358992"/>
              <a:gd name="connsiteY3" fmla="*/ 776604 h 2530906"/>
              <a:gd name="connsiteX4" fmla="*/ 541912 w 1358992"/>
              <a:gd name="connsiteY4" fmla="*/ 267970 h 2530906"/>
              <a:gd name="connsiteX5" fmla="*/ 60900 w 1358992"/>
              <a:gd name="connsiteY5" fmla="*/ 580390 h 2530906"/>
              <a:gd name="connsiteX6" fmla="*/ 69472 w 1358992"/>
              <a:gd name="connsiteY6" fmla="*/ 2005330 h 2530906"/>
              <a:gd name="connsiteX7" fmla="*/ 631447 w 1358992"/>
              <a:gd name="connsiteY7" fmla="*/ 2291080 h 2530906"/>
              <a:gd name="connsiteX8" fmla="*/ 714632 w 1358992"/>
              <a:gd name="connsiteY8" fmla="*/ 2495550 h 2530906"/>
              <a:gd name="connsiteX0" fmla="*/ 1286767 w 1358992"/>
              <a:gd name="connsiteY0" fmla="*/ 0 h 2309926"/>
              <a:gd name="connsiteX1" fmla="*/ 1347727 w 1358992"/>
              <a:gd name="connsiteY1" fmla="*/ 470852 h 2309926"/>
              <a:gd name="connsiteX2" fmla="*/ 1220093 w 1358992"/>
              <a:gd name="connsiteY2" fmla="*/ 555624 h 2309926"/>
              <a:gd name="connsiteX3" fmla="*/ 541912 w 1358992"/>
              <a:gd name="connsiteY3" fmla="*/ 46990 h 2309926"/>
              <a:gd name="connsiteX4" fmla="*/ 60900 w 1358992"/>
              <a:gd name="connsiteY4" fmla="*/ 359410 h 2309926"/>
              <a:gd name="connsiteX5" fmla="*/ 69472 w 1358992"/>
              <a:gd name="connsiteY5" fmla="*/ 1784350 h 2309926"/>
              <a:gd name="connsiteX6" fmla="*/ 631447 w 1358992"/>
              <a:gd name="connsiteY6" fmla="*/ 2070100 h 2309926"/>
              <a:gd name="connsiteX7" fmla="*/ 714632 w 1358992"/>
              <a:gd name="connsiteY7" fmla="*/ 2274570 h 2309926"/>
              <a:gd name="connsiteX0" fmla="*/ 1274861 w 1354435"/>
              <a:gd name="connsiteY0" fmla="*/ 0 h 2331357"/>
              <a:gd name="connsiteX1" fmla="*/ 1347727 w 1354435"/>
              <a:gd name="connsiteY1" fmla="*/ 492283 h 2331357"/>
              <a:gd name="connsiteX2" fmla="*/ 1220093 w 1354435"/>
              <a:gd name="connsiteY2" fmla="*/ 577055 h 2331357"/>
              <a:gd name="connsiteX3" fmla="*/ 541912 w 1354435"/>
              <a:gd name="connsiteY3" fmla="*/ 68421 h 2331357"/>
              <a:gd name="connsiteX4" fmla="*/ 60900 w 1354435"/>
              <a:gd name="connsiteY4" fmla="*/ 380841 h 2331357"/>
              <a:gd name="connsiteX5" fmla="*/ 69472 w 1354435"/>
              <a:gd name="connsiteY5" fmla="*/ 1805781 h 2331357"/>
              <a:gd name="connsiteX6" fmla="*/ 631447 w 1354435"/>
              <a:gd name="connsiteY6" fmla="*/ 2091531 h 2331357"/>
              <a:gd name="connsiteX7" fmla="*/ 714632 w 1354435"/>
              <a:gd name="connsiteY7" fmla="*/ 2296001 h 2331357"/>
              <a:gd name="connsiteX0" fmla="*/ 1280145 w 1359719"/>
              <a:gd name="connsiteY0" fmla="*/ 0 h 2296001"/>
              <a:gd name="connsiteX1" fmla="*/ 1353011 w 1359719"/>
              <a:gd name="connsiteY1" fmla="*/ 492283 h 2296001"/>
              <a:gd name="connsiteX2" fmla="*/ 1225377 w 1359719"/>
              <a:gd name="connsiteY2" fmla="*/ 577055 h 2296001"/>
              <a:gd name="connsiteX3" fmla="*/ 547196 w 1359719"/>
              <a:gd name="connsiteY3" fmla="*/ 68421 h 2296001"/>
              <a:gd name="connsiteX4" fmla="*/ 66184 w 1359719"/>
              <a:gd name="connsiteY4" fmla="*/ 380841 h 2296001"/>
              <a:gd name="connsiteX5" fmla="*/ 74756 w 1359719"/>
              <a:gd name="connsiteY5" fmla="*/ 1805781 h 2296001"/>
              <a:gd name="connsiteX6" fmla="*/ 719916 w 1359719"/>
              <a:gd name="connsiteY6" fmla="*/ 2296001 h 2296001"/>
              <a:gd name="connsiteX0" fmla="*/ 1280145 w 1359719"/>
              <a:gd name="connsiteY0" fmla="*/ 0 h 1805781"/>
              <a:gd name="connsiteX1" fmla="*/ 1353011 w 1359719"/>
              <a:gd name="connsiteY1" fmla="*/ 492283 h 1805781"/>
              <a:gd name="connsiteX2" fmla="*/ 1225377 w 1359719"/>
              <a:gd name="connsiteY2" fmla="*/ 577055 h 1805781"/>
              <a:gd name="connsiteX3" fmla="*/ 547196 w 1359719"/>
              <a:gd name="connsiteY3" fmla="*/ 68421 h 1805781"/>
              <a:gd name="connsiteX4" fmla="*/ 66184 w 1359719"/>
              <a:gd name="connsiteY4" fmla="*/ 380841 h 1805781"/>
              <a:gd name="connsiteX5" fmla="*/ 74756 w 1359719"/>
              <a:gd name="connsiteY5" fmla="*/ 1805781 h 1805781"/>
              <a:gd name="connsiteX0" fmla="*/ 1213961 w 1293535"/>
              <a:gd name="connsiteY0" fmla="*/ 0 h 608084"/>
              <a:gd name="connsiteX1" fmla="*/ 1286827 w 1293535"/>
              <a:gd name="connsiteY1" fmla="*/ 492283 h 608084"/>
              <a:gd name="connsiteX2" fmla="*/ 1159193 w 1293535"/>
              <a:gd name="connsiteY2" fmla="*/ 577055 h 608084"/>
              <a:gd name="connsiteX3" fmla="*/ 481012 w 1293535"/>
              <a:gd name="connsiteY3" fmla="*/ 68421 h 608084"/>
              <a:gd name="connsiteX4" fmla="*/ 0 w 1293535"/>
              <a:gd name="connsiteY4" fmla="*/ 380841 h 608084"/>
              <a:gd name="connsiteX0" fmla="*/ 1061561 w 1141135"/>
              <a:gd name="connsiteY0" fmla="*/ 0 h 608084"/>
              <a:gd name="connsiteX1" fmla="*/ 1134427 w 1141135"/>
              <a:gd name="connsiteY1" fmla="*/ 492283 h 608084"/>
              <a:gd name="connsiteX2" fmla="*/ 1006793 w 1141135"/>
              <a:gd name="connsiteY2" fmla="*/ 577055 h 608084"/>
              <a:gd name="connsiteX3" fmla="*/ 328612 w 1141135"/>
              <a:gd name="connsiteY3" fmla="*/ 68421 h 608084"/>
              <a:gd name="connsiteX4" fmla="*/ 0 w 1141135"/>
              <a:gd name="connsiteY4" fmla="*/ 282416 h 608084"/>
              <a:gd name="connsiteX0" fmla="*/ 1067911 w 1147485"/>
              <a:gd name="connsiteY0" fmla="*/ 0 h 608084"/>
              <a:gd name="connsiteX1" fmla="*/ 1140777 w 1147485"/>
              <a:gd name="connsiteY1" fmla="*/ 492283 h 608084"/>
              <a:gd name="connsiteX2" fmla="*/ 1013143 w 1147485"/>
              <a:gd name="connsiteY2" fmla="*/ 577055 h 608084"/>
              <a:gd name="connsiteX3" fmla="*/ 334962 w 1147485"/>
              <a:gd name="connsiteY3" fmla="*/ 68421 h 608084"/>
              <a:gd name="connsiteX4" fmla="*/ 0 w 1147485"/>
              <a:gd name="connsiteY4" fmla="*/ 282416 h 60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85" h="608084">
                <a:moveTo>
                  <a:pt x="1067911" y="0"/>
                </a:moveTo>
                <a:cubicBezTo>
                  <a:pt x="1164854" y="115305"/>
                  <a:pt x="1149905" y="396107"/>
                  <a:pt x="1140777" y="492283"/>
                </a:cubicBezTo>
                <a:cubicBezTo>
                  <a:pt x="1131649" y="588459"/>
                  <a:pt x="1147445" y="647699"/>
                  <a:pt x="1013143" y="577055"/>
                </a:cubicBezTo>
                <a:cubicBezTo>
                  <a:pt x="878841" y="506411"/>
                  <a:pt x="503819" y="117527"/>
                  <a:pt x="334962" y="68421"/>
                </a:cubicBezTo>
                <a:cubicBezTo>
                  <a:pt x="166105" y="19315"/>
                  <a:pt x="78740" y="-7144"/>
                  <a:pt x="0" y="28241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a:extLst>
              <a:ext uri="{FF2B5EF4-FFF2-40B4-BE49-F238E27FC236}">
                <a16:creationId xmlns:a16="http://schemas.microsoft.com/office/drawing/2014/main" id="{1EFFB9F0-F140-40BF-9317-97E9D15B9370}"/>
              </a:ext>
            </a:extLst>
          </p:cNvPr>
          <p:cNvSpPr/>
          <p:nvPr/>
        </p:nvSpPr>
        <p:spPr>
          <a:xfrm>
            <a:off x="2180762" y="4810015"/>
            <a:ext cx="167705" cy="167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2A057650-B274-4CE0-ACFA-78E0B6890476}"/>
              </a:ext>
            </a:extLst>
          </p:cNvPr>
          <p:cNvSpPr/>
          <p:nvPr/>
        </p:nvSpPr>
        <p:spPr>
          <a:xfrm>
            <a:off x="1729779" y="2764000"/>
            <a:ext cx="167705" cy="1677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1">
            <a:extLst>
              <a:ext uri="{FF2B5EF4-FFF2-40B4-BE49-F238E27FC236}">
                <a16:creationId xmlns:a16="http://schemas.microsoft.com/office/drawing/2014/main" id="{4E62408D-2DD9-4496-83DD-C2717FAED96B}"/>
              </a:ext>
            </a:extLst>
          </p:cNvPr>
          <p:cNvSpPr txBox="1"/>
          <p:nvPr/>
        </p:nvSpPr>
        <p:spPr>
          <a:xfrm>
            <a:off x="4950086" y="3027058"/>
            <a:ext cx="3762443" cy="369332"/>
          </a:xfrm>
          <a:prstGeom prst="rect">
            <a:avLst/>
          </a:prstGeom>
          <a:solidFill>
            <a:schemeClr val="accent2"/>
          </a:solidFill>
        </p:spPr>
        <p:txBody>
          <a:bodyPr wrap="square" rtlCol="0">
            <a:spAutoFit/>
          </a:bodyPr>
          <a:lstStyle/>
          <a:p>
            <a:r>
              <a:rPr lang="en-US" altLang="zh-CN" b="0" i="0" dirty="0">
                <a:solidFill>
                  <a:schemeClr val="bg1"/>
                </a:solidFill>
                <a:latin typeface="Century Gothic" panose="020B0502020202020204" pitchFamily="34" charset="0"/>
              </a:rPr>
              <a:t>  Just-in-Time Merging Point </a:t>
            </a:r>
            <a:endParaRPr lang="zh-CN" altLang="en-US" b="0" i="0" dirty="0">
              <a:solidFill>
                <a:schemeClr val="bg1"/>
              </a:solidFill>
              <a:latin typeface="Century Gothic" panose="020B0502020202020204" pitchFamily="34" charset="0"/>
            </a:endParaRPr>
          </a:p>
        </p:txBody>
      </p:sp>
      <p:sp>
        <p:nvSpPr>
          <p:cNvPr id="31" name="椭圆 22">
            <a:extLst>
              <a:ext uri="{FF2B5EF4-FFF2-40B4-BE49-F238E27FC236}">
                <a16:creationId xmlns:a16="http://schemas.microsoft.com/office/drawing/2014/main" id="{D94F54ED-DEEE-4C25-AAC5-13F2DAEB482F}"/>
              </a:ext>
            </a:extLst>
          </p:cNvPr>
          <p:cNvSpPr/>
          <p:nvPr/>
        </p:nvSpPr>
        <p:spPr>
          <a:xfrm>
            <a:off x="4779440" y="2863984"/>
            <a:ext cx="314325" cy="31432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nvGrpSpPr>
          <p:cNvPr id="26" name="组合 20">
            <a:extLst>
              <a:ext uri="{FF2B5EF4-FFF2-40B4-BE49-F238E27FC236}">
                <a16:creationId xmlns:a16="http://schemas.microsoft.com/office/drawing/2014/main" id="{F66CF410-84CE-4462-A4EB-5C3ABEBAF34B}"/>
              </a:ext>
            </a:extLst>
          </p:cNvPr>
          <p:cNvGrpSpPr/>
          <p:nvPr/>
        </p:nvGrpSpPr>
        <p:grpSpPr>
          <a:xfrm>
            <a:off x="4786930" y="3443614"/>
            <a:ext cx="3925599" cy="541951"/>
            <a:chOff x="3680252" y="1351774"/>
            <a:chExt cx="3781386" cy="541951"/>
          </a:xfrm>
        </p:grpSpPr>
        <p:sp>
          <p:nvSpPr>
            <p:cNvPr id="28" name="文本框 21">
              <a:extLst>
                <a:ext uri="{FF2B5EF4-FFF2-40B4-BE49-F238E27FC236}">
                  <a16:creationId xmlns:a16="http://schemas.microsoft.com/office/drawing/2014/main" id="{FBFE9FD9-A042-4023-80A1-D7BAB95BC706}"/>
                </a:ext>
              </a:extLst>
            </p:cNvPr>
            <p:cNvSpPr txBox="1"/>
            <p:nvPr/>
          </p:nvSpPr>
          <p:spPr>
            <a:xfrm>
              <a:off x="3847369" y="1524393"/>
              <a:ext cx="3614269" cy="369332"/>
            </a:xfrm>
            <a:prstGeom prst="rect">
              <a:avLst/>
            </a:prstGeom>
            <a:solidFill>
              <a:srgbClr val="800000"/>
            </a:solidFill>
          </p:spPr>
          <p:txBody>
            <a:bodyPr wrap="square" rtlCol="0">
              <a:spAutoFit/>
            </a:bodyPr>
            <a:lstStyle/>
            <a:p>
              <a:pPr algn="ctr"/>
              <a:r>
                <a:rPr lang="en-US" altLang="zh-CN" b="0" i="0" dirty="0">
                  <a:solidFill>
                    <a:schemeClr val="bg1"/>
                  </a:solidFill>
                  <a:latin typeface="Century Gothic" panose="020B0502020202020204" pitchFamily="34" charset="0"/>
                </a:rPr>
                <a:t>Dynamic Bound Analysis</a:t>
              </a:r>
              <a:endParaRPr lang="zh-CN" altLang="en-US" b="0" i="0" dirty="0">
                <a:solidFill>
                  <a:schemeClr val="bg1"/>
                </a:solidFill>
                <a:latin typeface="Century Gothic" panose="020B0502020202020204" pitchFamily="34" charset="0"/>
              </a:endParaRPr>
            </a:p>
          </p:txBody>
        </p:sp>
        <p:sp>
          <p:nvSpPr>
            <p:cNvPr id="29" name="椭圆 22">
              <a:extLst>
                <a:ext uri="{FF2B5EF4-FFF2-40B4-BE49-F238E27FC236}">
                  <a16:creationId xmlns:a16="http://schemas.microsoft.com/office/drawing/2014/main" id="{8507FFF7-1550-432E-B438-BB4B6A8E9B52}"/>
                </a:ext>
              </a:extLst>
            </p:cNvPr>
            <p:cNvSpPr/>
            <p:nvPr/>
          </p:nvSpPr>
          <p:spPr>
            <a:xfrm>
              <a:off x="3680252" y="1351774"/>
              <a:ext cx="314325" cy="314325"/>
            </a:xfrm>
            <a:prstGeom prst="ellipse">
              <a:avLst/>
            </a:prstGeom>
            <a:solidFill>
              <a:srgbClr val="8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grpSp>
        <p:nvGrpSpPr>
          <p:cNvPr id="35" name="组合 20">
            <a:extLst>
              <a:ext uri="{FF2B5EF4-FFF2-40B4-BE49-F238E27FC236}">
                <a16:creationId xmlns:a16="http://schemas.microsoft.com/office/drawing/2014/main" id="{1CE89280-DDD9-434F-B3EF-FAFA96E7C279}"/>
              </a:ext>
            </a:extLst>
          </p:cNvPr>
          <p:cNvGrpSpPr/>
          <p:nvPr/>
        </p:nvGrpSpPr>
        <p:grpSpPr>
          <a:xfrm>
            <a:off x="4797262" y="2280959"/>
            <a:ext cx="3915266" cy="532406"/>
            <a:chOff x="3673039" y="1393835"/>
            <a:chExt cx="3771433" cy="532406"/>
          </a:xfrm>
        </p:grpSpPr>
        <p:sp>
          <p:nvSpPr>
            <p:cNvPr id="36" name="文本框 21">
              <a:extLst>
                <a:ext uri="{FF2B5EF4-FFF2-40B4-BE49-F238E27FC236}">
                  <a16:creationId xmlns:a16="http://schemas.microsoft.com/office/drawing/2014/main" id="{7EB4DBAA-6477-4705-B84C-ECB55067FCA8}"/>
                </a:ext>
              </a:extLst>
            </p:cNvPr>
            <p:cNvSpPr txBox="1"/>
            <p:nvPr/>
          </p:nvSpPr>
          <p:spPr>
            <a:xfrm>
              <a:off x="3843684" y="1556909"/>
              <a:ext cx="3600788" cy="369332"/>
            </a:xfrm>
            <a:prstGeom prst="rect">
              <a:avLst/>
            </a:prstGeom>
            <a:solidFill>
              <a:schemeClr val="accent3"/>
            </a:solidFill>
            <a:ln>
              <a:solidFill>
                <a:schemeClr val="tx2">
                  <a:lumMod val="20000"/>
                  <a:lumOff val="80000"/>
                </a:schemeClr>
              </a:solidFill>
            </a:ln>
          </p:spPr>
          <p:txBody>
            <a:bodyPr wrap="square" rtlCol="0">
              <a:spAutoFit/>
            </a:bodyPr>
            <a:lstStyle/>
            <a:p>
              <a:r>
                <a:rPr lang="en-US" altLang="zh-CN" b="0" i="0" dirty="0">
                  <a:solidFill>
                    <a:schemeClr val="bg2"/>
                  </a:solidFill>
                  <a:latin typeface="Century Gothic" panose="020B0502020202020204" pitchFamily="34" charset="0"/>
                </a:rPr>
                <a:t>Bounded Speculative Traces</a:t>
              </a:r>
              <a:endParaRPr lang="zh-CN" altLang="en-US" b="0" i="0" dirty="0">
                <a:solidFill>
                  <a:schemeClr val="bg2"/>
                </a:solidFill>
                <a:latin typeface="Century Gothic" panose="020B0502020202020204" pitchFamily="34" charset="0"/>
              </a:endParaRPr>
            </a:p>
          </p:txBody>
        </p:sp>
        <p:sp>
          <p:nvSpPr>
            <p:cNvPr id="37" name="椭圆 22">
              <a:extLst>
                <a:ext uri="{FF2B5EF4-FFF2-40B4-BE49-F238E27FC236}">
                  <a16:creationId xmlns:a16="http://schemas.microsoft.com/office/drawing/2014/main" id="{4805EB00-E31A-4B20-B1CD-5C9BD3FE141B}"/>
                </a:ext>
              </a:extLst>
            </p:cNvPr>
            <p:cNvSpPr/>
            <p:nvPr/>
          </p:nvSpPr>
          <p:spPr>
            <a:xfrm>
              <a:off x="3673039" y="1393835"/>
              <a:ext cx="314325" cy="314325"/>
            </a:xfrm>
            <a:prstGeom prst="ellipse">
              <a:avLst/>
            </a:prstGeom>
            <a:solidFill>
              <a:schemeClr val="accent3"/>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2"/>
                  </a:solidFill>
                </a:rPr>
                <a:t>1</a:t>
              </a:r>
              <a:endParaRPr lang="zh-CN" altLang="en-US" dirty="0">
                <a:solidFill>
                  <a:schemeClr val="bg2"/>
                </a:solidFill>
              </a:endParaRPr>
            </a:p>
          </p:txBody>
        </p:sp>
      </p:grpSp>
      <p:cxnSp>
        <p:nvCxnSpPr>
          <p:cNvPr id="38" name="Straight Connector 3">
            <a:extLst>
              <a:ext uri="{FF2B5EF4-FFF2-40B4-BE49-F238E27FC236}">
                <a16:creationId xmlns:a16="http://schemas.microsoft.com/office/drawing/2014/main" id="{CD0EE6C9-4F95-47F0-870D-E89F2B7651D3}"/>
              </a:ext>
            </a:extLst>
          </p:cNvPr>
          <p:cNvCxnSpPr/>
          <p:nvPr/>
        </p:nvCxnSpPr>
        <p:spPr>
          <a:xfrm>
            <a:off x="2427292" y="3509039"/>
            <a:ext cx="1188169"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4">
            <a:extLst>
              <a:ext uri="{FF2B5EF4-FFF2-40B4-BE49-F238E27FC236}">
                <a16:creationId xmlns:a16="http://schemas.microsoft.com/office/drawing/2014/main" id="{64B5BCB6-C8EB-4D19-979F-BF1EB4406B3A}"/>
              </a:ext>
            </a:extLst>
          </p:cNvPr>
          <p:cNvSpPr txBox="1"/>
          <p:nvPr/>
        </p:nvSpPr>
        <p:spPr>
          <a:xfrm>
            <a:off x="3325538" y="3293471"/>
            <a:ext cx="639919" cy="430887"/>
          </a:xfrm>
          <a:prstGeom prst="rect">
            <a:avLst/>
          </a:prstGeom>
          <a:noFill/>
        </p:spPr>
        <p:txBody>
          <a:bodyPr wrap="none" rtlCol="0">
            <a:spAutoFit/>
          </a:bodyPr>
          <a:lstStyle/>
          <a:p>
            <a:r>
              <a:rPr lang="en-US" altLang="zh-CN" sz="1100" dirty="0" smtClean="0">
                <a:solidFill>
                  <a:srgbClr val="FF0000"/>
                </a:solidFill>
                <a:latin typeface="Arial" panose="020B0604020202020204" pitchFamily="34" charset="0"/>
                <a:cs typeface="Arial" panose="020B0604020202020204" pitchFamily="34" charset="0"/>
              </a:rPr>
              <a:t>smaller</a:t>
            </a:r>
          </a:p>
          <a:p>
            <a:r>
              <a:rPr lang="en-US" altLang="zh-CN" sz="1100" dirty="0" smtClean="0">
                <a:solidFill>
                  <a:srgbClr val="FF0000"/>
                </a:solidFill>
                <a:latin typeface="Arial" panose="020B0604020202020204" pitchFamily="34" charset="0"/>
                <a:cs typeface="Arial" panose="020B0604020202020204" pitchFamily="34" charset="0"/>
              </a:rPr>
              <a:t>bound</a:t>
            </a:r>
            <a:endParaRPr lang="zh-CN" altLang="en-US" b="0" i="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6009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a:t>Abstract Interpretation </a:t>
            </a:r>
            <a:r>
              <a:rPr lang="en-US" altLang="zh-CN" dirty="0" smtClean="0"/>
              <a:t>(baseline)</a:t>
            </a:r>
            <a:endParaRPr lang="zh-CN" alt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56A4837-B279-47DE-A9C8-AE06DE1C2188}"/>
                  </a:ext>
                </a:extLst>
              </p:cNvPr>
              <p:cNvSpPr txBox="1"/>
              <p:nvPr/>
            </p:nvSpPr>
            <p:spPr>
              <a:xfrm>
                <a:off x="251448" y="1088701"/>
                <a:ext cx="5028941" cy="3416320"/>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AbstractInterpretation(Function CFG)</a:t>
                </a:r>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S[bb] </a:t>
                </a:r>
                <a:r>
                  <a:rPr lang="en-US" altLang="zh-CN" dirty="0" err="1">
                    <a:solidFill>
                      <a:schemeClr val="tx1"/>
                    </a:solidFill>
                    <a:latin typeface="Century Gothic" panose="020B0502020202020204" pitchFamily="34" charset="0"/>
                  </a:rPr>
                  <a:t>init</a:t>
                </a:r>
                <a:r>
                  <a:rPr lang="en-US" altLang="zh-CN" dirty="0">
                    <a:solidFill>
                      <a:schemeClr val="tx1"/>
                    </a:solidFill>
                    <a:latin typeface="Century Gothic" panose="020B0502020202020204" pitchFamily="34" charset="0"/>
                  </a:rPr>
                  <a:t> to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if bb is Entry(CFG), else to </a:t>
                </a:r>
                <a14:m>
                  <m:oMath xmlns:m="http://schemas.openxmlformats.org/officeDocument/2006/math">
                    <m:r>
                      <a:rPr lang="en-US" altLang="zh-CN" b="0" i="1" smtClean="0">
                        <a:solidFill>
                          <a:schemeClr val="tx1"/>
                        </a:solidFill>
                        <a:latin typeface="Cambria Math" panose="02040503050406030204" pitchFamily="18" charset="0"/>
                      </a:rPr>
                      <m:t>⊥</m:t>
                    </m:r>
                  </m:oMath>
                </a14:m>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WL ← </a:t>
                </a:r>
                <a:r>
                  <a:rPr lang="en-US" altLang="zh-CN" b="1" dirty="0">
                    <a:solidFill>
                      <a:srgbClr val="FFC000"/>
                    </a:solidFill>
                    <a:latin typeface="Century Gothic" panose="020B0502020202020204" pitchFamily="34" charset="0"/>
                  </a:rPr>
                  <a:t>Entry</a:t>
                </a:r>
                <a:r>
                  <a:rPr lang="en-US" altLang="zh-CN" dirty="0">
                    <a:solidFill>
                      <a:schemeClr val="tx1"/>
                    </a:solidFill>
                    <a:latin typeface="Century Gothic" panose="020B0502020202020204" pitchFamily="34" charset="0"/>
                  </a:rPr>
                  <a:t>(CFG)</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while</a:t>
                </a:r>
                <a:r>
                  <a:rPr lang="en-US" altLang="zh-CN" dirty="0">
                    <a:solidFill>
                      <a:schemeClr val="tx1"/>
                    </a:solidFill>
                    <a:latin typeface="Century Gothic" panose="020B0502020202020204" pitchFamily="34" charset="0"/>
                  </a:rPr>
                  <a:t> 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WL:</a:t>
                </a:r>
              </a:p>
              <a:p>
                <a:r>
                  <a:rPr lang="en-US" altLang="zh-CN" dirty="0">
                    <a:solidFill>
                      <a:schemeClr val="tx1"/>
                    </a:solidFill>
                    <a:latin typeface="Century Gothic" panose="020B0502020202020204" pitchFamily="34" charset="0"/>
                  </a:rPr>
                  <a:t>        WL ← WL/bb</a:t>
                </a:r>
              </a:p>
              <a:p>
                <a:r>
                  <a:rPr lang="en-US" altLang="zh-CN" dirty="0">
                    <a:solidFill>
                      <a:schemeClr val="tx1"/>
                    </a:solidFill>
                    <a:latin typeface="Century Gothic" panose="020B0502020202020204" pitchFamily="34" charset="0"/>
                  </a:rPr>
                  <a:t>        s’ ← T(S[bb],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foreach </a:t>
                </a:r>
                <a:r>
                  <a:rPr lang="en-US" altLang="zh-CN" dirty="0">
                    <a:solidFill>
                      <a:schemeClr val="tx1"/>
                    </a:solidFill>
                    <a:latin typeface="Century Gothic" panose="020B0502020202020204" pitchFamily="34" charset="0"/>
                  </a:rPr>
                  <a:t>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SUCC</a:t>
                </a:r>
                <a:r>
                  <a:rPr lang="en-US" altLang="zh-CN" dirty="0">
                    <a:solidFill>
                      <a:schemeClr val="tx1"/>
                    </a:solidFill>
                    <a:latin typeface="Century Gothic" panose="020B0502020202020204" pitchFamily="34" charset="0"/>
                  </a:rPr>
                  <a:t>(CFG,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b="1" dirty="0">
                    <a:solidFill>
                      <a:srgbClr val="FFC000"/>
                    </a:solidFill>
                    <a:latin typeface="Century Gothic" panose="020B0502020202020204" pitchFamily="34" charset="0"/>
                  </a:rPr>
                  <a:t>            if </a:t>
                </a:r>
                <a:r>
                  <a:rPr lang="en-US" altLang="zh-CN" dirty="0">
                    <a:solidFill>
                      <a:schemeClr val="tx1"/>
                    </a:solidFill>
                    <a:latin typeface="Century Gothic" panose="020B0502020202020204" pitchFamily="34" charset="0"/>
                  </a:rPr>
                  <a:t> s’</a:t>
                </a:r>
                <a14:m>
                  <m:oMath xmlns:m="http://schemas.openxmlformats.org/officeDocument/2006/math">
                    <m:r>
                      <a:rPr lang="en-US" altLang="zh-CN" b="0" i="1" smtClean="0">
                        <a:solidFill>
                          <a:schemeClr val="tx1"/>
                        </a:solidFill>
                        <a:latin typeface="Cambria Math" panose="02040503050406030204" pitchFamily="18" charset="0"/>
                      </a:rPr>
                      <m:t> </m:t>
                    </m:r>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S[bb’] ← S[bb’]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s’ </a:t>
                </a:r>
              </a:p>
              <a:p>
                <a:endParaRPr lang="en-US" altLang="zh-CN" b="1" dirty="0">
                  <a:solidFill>
                    <a:srgbClr val="FFC000"/>
                  </a:solidFill>
                  <a:latin typeface="Century Gothic" panose="020B0502020202020204" pitchFamily="34" charset="0"/>
                </a:endParaRPr>
              </a:p>
              <a:p>
                <a:endParaRPr lang="en-US" altLang="zh-CN" dirty="0">
                  <a:solidFill>
                    <a:schemeClr val="tx1"/>
                  </a:solidFill>
                  <a:latin typeface="Century Gothic" panose="020B0502020202020204" pitchFamily="34" charset="0"/>
                </a:endParaRPr>
              </a:p>
            </p:txBody>
          </p:sp>
        </mc:Choice>
        <mc:Fallback xmlns="">
          <p:sp>
            <p:nvSpPr>
              <p:cNvPr id="3" name="TextBox 2">
                <a:extLst>
                  <a:ext uri="{FF2B5EF4-FFF2-40B4-BE49-F238E27FC236}">
                    <a16:creationId xmlns:a16="http://schemas.microsoft.com/office/drawing/2014/main" id="{956A4837-B279-47DE-A9C8-AE06DE1C2188}"/>
                  </a:ext>
                </a:extLst>
              </p:cNvPr>
              <p:cNvSpPr txBox="1">
                <a:spLocks noRot="1" noChangeAspect="1" noMove="1" noResize="1" noEditPoints="1" noAdjustHandles="1" noChangeArrowheads="1" noChangeShapeType="1" noTextEdit="1"/>
              </p:cNvSpPr>
              <p:nvPr/>
            </p:nvSpPr>
            <p:spPr>
              <a:xfrm>
                <a:off x="251448" y="1088701"/>
                <a:ext cx="5028941" cy="3416320"/>
              </a:xfrm>
              <a:prstGeom prst="rect">
                <a:avLst/>
              </a:prstGeom>
              <a:blipFill>
                <a:blip r:embed="rId3"/>
                <a:stretch>
                  <a:fillRect l="-970" t="-1071"/>
                </a:stretch>
              </a:blipFill>
            </p:spPr>
            <p:txBody>
              <a:bodyPr/>
              <a:lstStyle/>
              <a:p>
                <a:r>
                  <a:rPr lang="en-US">
                    <a:noFill/>
                  </a:rPr>
                  <a:t> </a:t>
                </a:r>
              </a:p>
            </p:txBody>
          </p:sp>
        </mc:Fallback>
      </mc:AlternateContent>
    </p:spTree>
    <p:extLst>
      <p:ext uri="{BB962C8B-B14F-4D97-AF65-F5344CB8AC3E}">
        <p14:creationId xmlns:p14="http://schemas.microsoft.com/office/powerpoint/2010/main" val="408794191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a:t>Abstract Interpretation </a:t>
            </a:r>
            <a:r>
              <a:rPr lang="en-US" altLang="zh-CN" dirty="0" smtClean="0"/>
              <a:t>(baseline)</a:t>
            </a:r>
            <a:endParaRPr lang="zh-CN" altLang="en-US" dirty="0"/>
          </a:p>
        </p:txBody>
      </p:sp>
      <p:sp>
        <p:nvSpPr>
          <p:cNvPr id="4" name="矩形: 圆角 3">
            <a:extLst>
              <a:ext uri="{FF2B5EF4-FFF2-40B4-BE49-F238E27FC236}">
                <a16:creationId xmlns:a16="http://schemas.microsoft.com/office/drawing/2014/main" id="{905F3B08-1951-48A3-ACD4-077B1E16B928}"/>
              </a:ext>
            </a:extLst>
          </p:cNvPr>
          <p:cNvSpPr/>
          <p:nvPr/>
        </p:nvSpPr>
        <p:spPr>
          <a:xfrm>
            <a:off x="791517" y="2168839"/>
            <a:ext cx="1787029" cy="360046"/>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56A4837-B279-47DE-A9C8-AE06DE1C2188}"/>
                  </a:ext>
                </a:extLst>
              </p:cNvPr>
              <p:cNvSpPr txBox="1"/>
              <p:nvPr/>
            </p:nvSpPr>
            <p:spPr>
              <a:xfrm>
                <a:off x="251448" y="1088701"/>
                <a:ext cx="5028941" cy="3416320"/>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AbstractInterpretation(Function CFG)</a:t>
                </a:r>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S[bb] </a:t>
                </a:r>
                <a:r>
                  <a:rPr lang="en-US" altLang="zh-CN" dirty="0" err="1">
                    <a:solidFill>
                      <a:schemeClr val="tx1"/>
                    </a:solidFill>
                    <a:latin typeface="Century Gothic" panose="020B0502020202020204" pitchFamily="34" charset="0"/>
                  </a:rPr>
                  <a:t>init</a:t>
                </a:r>
                <a:r>
                  <a:rPr lang="en-US" altLang="zh-CN" dirty="0">
                    <a:solidFill>
                      <a:schemeClr val="tx1"/>
                    </a:solidFill>
                    <a:latin typeface="Century Gothic" panose="020B0502020202020204" pitchFamily="34" charset="0"/>
                  </a:rPr>
                  <a:t> to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if bb is Entry(CFG), else to </a:t>
                </a:r>
                <a14:m>
                  <m:oMath xmlns:m="http://schemas.openxmlformats.org/officeDocument/2006/math">
                    <m:r>
                      <a:rPr lang="en-US" altLang="zh-CN" b="0" i="1" smtClean="0">
                        <a:solidFill>
                          <a:schemeClr val="tx1"/>
                        </a:solidFill>
                        <a:latin typeface="Cambria Math" panose="02040503050406030204" pitchFamily="18" charset="0"/>
                      </a:rPr>
                      <m:t>⊥</m:t>
                    </m:r>
                  </m:oMath>
                </a14:m>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WL ← </a:t>
                </a:r>
                <a:r>
                  <a:rPr lang="en-US" altLang="zh-CN" b="1" dirty="0">
                    <a:solidFill>
                      <a:srgbClr val="FFC000"/>
                    </a:solidFill>
                    <a:latin typeface="Century Gothic" panose="020B0502020202020204" pitchFamily="34" charset="0"/>
                  </a:rPr>
                  <a:t>Entry</a:t>
                </a:r>
                <a:r>
                  <a:rPr lang="en-US" altLang="zh-CN" dirty="0">
                    <a:solidFill>
                      <a:schemeClr val="tx1"/>
                    </a:solidFill>
                    <a:latin typeface="Century Gothic" panose="020B0502020202020204" pitchFamily="34" charset="0"/>
                  </a:rPr>
                  <a:t>(CFG)</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while</a:t>
                </a:r>
                <a:r>
                  <a:rPr lang="en-US" altLang="zh-CN" dirty="0">
                    <a:solidFill>
                      <a:schemeClr val="tx1"/>
                    </a:solidFill>
                    <a:latin typeface="Century Gothic" panose="020B0502020202020204" pitchFamily="34" charset="0"/>
                  </a:rPr>
                  <a:t> 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WL:</a:t>
                </a:r>
              </a:p>
              <a:p>
                <a:r>
                  <a:rPr lang="en-US" altLang="zh-CN" dirty="0">
                    <a:solidFill>
                      <a:schemeClr val="tx1"/>
                    </a:solidFill>
                    <a:latin typeface="Century Gothic" panose="020B0502020202020204" pitchFamily="34" charset="0"/>
                  </a:rPr>
                  <a:t>        WL ← WL/bb</a:t>
                </a:r>
              </a:p>
              <a:p>
                <a:r>
                  <a:rPr lang="en-US" altLang="zh-CN" dirty="0">
                    <a:solidFill>
                      <a:schemeClr val="tx1"/>
                    </a:solidFill>
                    <a:latin typeface="Century Gothic" panose="020B0502020202020204" pitchFamily="34" charset="0"/>
                  </a:rPr>
                  <a:t>        s’ ← T(S[bb],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foreach </a:t>
                </a:r>
                <a:r>
                  <a:rPr lang="en-US" altLang="zh-CN" dirty="0">
                    <a:solidFill>
                      <a:schemeClr val="tx1"/>
                    </a:solidFill>
                    <a:latin typeface="Century Gothic" panose="020B0502020202020204" pitchFamily="34" charset="0"/>
                  </a:rPr>
                  <a:t>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SUCC</a:t>
                </a:r>
                <a:r>
                  <a:rPr lang="en-US" altLang="zh-CN" dirty="0">
                    <a:solidFill>
                      <a:schemeClr val="tx1"/>
                    </a:solidFill>
                    <a:latin typeface="Century Gothic" panose="020B0502020202020204" pitchFamily="34" charset="0"/>
                  </a:rPr>
                  <a:t>(CFG,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b="1" dirty="0">
                    <a:solidFill>
                      <a:srgbClr val="FFC000"/>
                    </a:solidFill>
                    <a:latin typeface="Century Gothic" panose="020B0502020202020204" pitchFamily="34" charset="0"/>
                  </a:rPr>
                  <a:t>            if </a:t>
                </a:r>
                <a:r>
                  <a:rPr lang="en-US" altLang="zh-CN" dirty="0">
                    <a:solidFill>
                      <a:schemeClr val="tx1"/>
                    </a:solidFill>
                    <a:latin typeface="Century Gothic" panose="020B0502020202020204" pitchFamily="34" charset="0"/>
                  </a:rPr>
                  <a:t> s’</a:t>
                </a:r>
                <a14:m>
                  <m:oMath xmlns:m="http://schemas.openxmlformats.org/officeDocument/2006/math">
                    <m:r>
                      <a:rPr lang="en-US" altLang="zh-CN" b="0" i="1" smtClean="0">
                        <a:solidFill>
                          <a:schemeClr val="tx1"/>
                        </a:solidFill>
                        <a:latin typeface="Cambria Math" panose="02040503050406030204" pitchFamily="18" charset="0"/>
                      </a:rPr>
                      <m:t> </m:t>
                    </m:r>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S[bb’] ← S[bb’]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s’ </a:t>
                </a:r>
              </a:p>
              <a:p>
                <a:endParaRPr lang="en-US" altLang="zh-CN" b="1" dirty="0">
                  <a:solidFill>
                    <a:srgbClr val="FFC000"/>
                  </a:solidFill>
                  <a:latin typeface="Century Gothic" panose="020B0502020202020204" pitchFamily="34" charset="0"/>
                </a:endParaRPr>
              </a:p>
              <a:p>
                <a:endParaRPr lang="en-US" altLang="zh-CN" dirty="0">
                  <a:solidFill>
                    <a:schemeClr val="tx1"/>
                  </a:solidFill>
                  <a:latin typeface="Century Gothic" panose="020B0502020202020204" pitchFamily="34" charset="0"/>
                </a:endParaRPr>
              </a:p>
            </p:txBody>
          </p:sp>
        </mc:Choice>
        <mc:Fallback xmlns="">
          <p:sp>
            <p:nvSpPr>
              <p:cNvPr id="3" name="TextBox 2">
                <a:extLst>
                  <a:ext uri="{FF2B5EF4-FFF2-40B4-BE49-F238E27FC236}">
                    <a16:creationId xmlns:a16="http://schemas.microsoft.com/office/drawing/2014/main" id="{956A4837-B279-47DE-A9C8-AE06DE1C2188}"/>
                  </a:ext>
                </a:extLst>
              </p:cNvPr>
              <p:cNvSpPr txBox="1">
                <a:spLocks noRot="1" noChangeAspect="1" noMove="1" noResize="1" noEditPoints="1" noAdjustHandles="1" noChangeArrowheads="1" noChangeShapeType="1" noTextEdit="1"/>
              </p:cNvSpPr>
              <p:nvPr/>
            </p:nvSpPr>
            <p:spPr>
              <a:xfrm>
                <a:off x="251448" y="1088701"/>
                <a:ext cx="5028941" cy="3416320"/>
              </a:xfrm>
              <a:prstGeom prst="rect">
                <a:avLst/>
              </a:prstGeom>
              <a:blipFill>
                <a:blip r:embed="rId3"/>
                <a:stretch>
                  <a:fillRect l="-970" t="-1071"/>
                </a:stretch>
              </a:blipFill>
            </p:spPr>
            <p:txBody>
              <a:bodyPr/>
              <a:lstStyle/>
              <a:p>
                <a:r>
                  <a:rPr lang="en-US">
                    <a:noFill/>
                  </a:rPr>
                  <a:t> </a:t>
                </a:r>
              </a:p>
            </p:txBody>
          </p:sp>
        </mc:Fallback>
      </mc:AlternateContent>
    </p:spTree>
    <p:extLst>
      <p:ext uri="{BB962C8B-B14F-4D97-AF65-F5344CB8AC3E}">
        <p14:creationId xmlns:p14="http://schemas.microsoft.com/office/powerpoint/2010/main" val="32374265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a:t>Abstract Interpretation </a:t>
            </a:r>
            <a:r>
              <a:rPr lang="en-US" altLang="zh-CN" dirty="0" smtClean="0"/>
              <a:t>(baseline)</a:t>
            </a:r>
            <a:endParaRPr lang="zh-CN" altLang="en-US" dirty="0"/>
          </a:p>
        </p:txBody>
      </p:sp>
      <p:sp>
        <p:nvSpPr>
          <p:cNvPr id="4" name="矩形: 圆角 3">
            <a:extLst>
              <a:ext uri="{FF2B5EF4-FFF2-40B4-BE49-F238E27FC236}">
                <a16:creationId xmlns:a16="http://schemas.microsoft.com/office/drawing/2014/main" id="{905F3B08-1951-48A3-ACD4-077B1E16B928}"/>
              </a:ext>
            </a:extLst>
          </p:cNvPr>
          <p:cNvSpPr/>
          <p:nvPr/>
        </p:nvSpPr>
        <p:spPr>
          <a:xfrm>
            <a:off x="791517" y="2528885"/>
            <a:ext cx="1980253" cy="313583"/>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56A4837-B279-47DE-A9C8-AE06DE1C2188}"/>
                  </a:ext>
                </a:extLst>
              </p:cNvPr>
              <p:cNvSpPr txBox="1"/>
              <p:nvPr/>
            </p:nvSpPr>
            <p:spPr>
              <a:xfrm>
                <a:off x="251448" y="1088701"/>
                <a:ext cx="5028941" cy="3416320"/>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AbstractInterpretation(Function CFG)</a:t>
                </a:r>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S[bb] </a:t>
                </a:r>
                <a:r>
                  <a:rPr lang="en-US" altLang="zh-CN" dirty="0" err="1">
                    <a:solidFill>
                      <a:schemeClr val="tx1"/>
                    </a:solidFill>
                    <a:latin typeface="Century Gothic" panose="020B0502020202020204" pitchFamily="34" charset="0"/>
                  </a:rPr>
                  <a:t>init</a:t>
                </a:r>
                <a:r>
                  <a:rPr lang="en-US" altLang="zh-CN" dirty="0">
                    <a:solidFill>
                      <a:schemeClr val="tx1"/>
                    </a:solidFill>
                    <a:latin typeface="Century Gothic" panose="020B0502020202020204" pitchFamily="34" charset="0"/>
                  </a:rPr>
                  <a:t> to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if bb is Entry(CFG), else to </a:t>
                </a:r>
                <a14:m>
                  <m:oMath xmlns:m="http://schemas.openxmlformats.org/officeDocument/2006/math">
                    <m:r>
                      <a:rPr lang="en-US" altLang="zh-CN" b="0" i="1" smtClean="0">
                        <a:solidFill>
                          <a:schemeClr val="tx1"/>
                        </a:solidFill>
                        <a:latin typeface="Cambria Math" panose="02040503050406030204" pitchFamily="18" charset="0"/>
                      </a:rPr>
                      <m:t>⊥</m:t>
                    </m:r>
                  </m:oMath>
                </a14:m>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WL ← </a:t>
                </a:r>
                <a:r>
                  <a:rPr lang="en-US" altLang="zh-CN" b="1" dirty="0">
                    <a:solidFill>
                      <a:srgbClr val="FFC000"/>
                    </a:solidFill>
                    <a:latin typeface="Century Gothic" panose="020B0502020202020204" pitchFamily="34" charset="0"/>
                  </a:rPr>
                  <a:t>Entry</a:t>
                </a:r>
                <a:r>
                  <a:rPr lang="en-US" altLang="zh-CN" dirty="0">
                    <a:solidFill>
                      <a:schemeClr val="tx1"/>
                    </a:solidFill>
                    <a:latin typeface="Century Gothic" panose="020B0502020202020204" pitchFamily="34" charset="0"/>
                  </a:rPr>
                  <a:t>(CFG)</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while</a:t>
                </a:r>
                <a:r>
                  <a:rPr lang="en-US" altLang="zh-CN" dirty="0">
                    <a:solidFill>
                      <a:schemeClr val="tx1"/>
                    </a:solidFill>
                    <a:latin typeface="Century Gothic" panose="020B0502020202020204" pitchFamily="34" charset="0"/>
                  </a:rPr>
                  <a:t> 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WL:</a:t>
                </a:r>
              </a:p>
              <a:p>
                <a:r>
                  <a:rPr lang="en-US" altLang="zh-CN" dirty="0">
                    <a:solidFill>
                      <a:schemeClr val="tx1"/>
                    </a:solidFill>
                    <a:latin typeface="Century Gothic" panose="020B0502020202020204" pitchFamily="34" charset="0"/>
                  </a:rPr>
                  <a:t>        WL ← WL/bb</a:t>
                </a:r>
              </a:p>
              <a:p>
                <a:r>
                  <a:rPr lang="en-US" altLang="zh-CN" dirty="0">
                    <a:solidFill>
                      <a:schemeClr val="tx1"/>
                    </a:solidFill>
                    <a:latin typeface="Century Gothic" panose="020B0502020202020204" pitchFamily="34" charset="0"/>
                  </a:rPr>
                  <a:t>        s’ ← T(S[bb],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foreach </a:t>
                </a:r>
                <a:r>
                  <a:rPr lang="en-US" altLang="zh-CN" dirty="0">
                    <a:solidFill>
                      <a:schemeClr val="tx1"/>
                    </a:solidFill>
                    <a:latin typeface="Century Gothic" panose="020B0502020202020204" pitchFamily="34" charset="0"/>
                  </a:rPr>
                  <a:t>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SUCC</a:t>
                </a:r>
                <a:r>
                  <a:rPr lang="en-US" altLang="zh-CN" dirty="0">
                    <a:solidFill>
                      <a:schemeClr val="tx1"/>
                    </a:solidFill>
                    <a:latin typeface="Century Gothic" panose="020B0502020202020204" pitchFamily="34" charset="0"/>
                  </a:rPr>
                  <a:t>(CFG,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b="1" dirty="0">
                    <a:solidFill>
                      <a:srgbClr val="FFC000"/>
                    </a:solidFill>
                    <a:latin typeface="Century Gothic" panose="020B0502020202020204" pitchFamily="34" charset="0"/>
                  </a:rPr>
                  <a:t>            if </a:t>
                </a:r>
                <a:r>
                  <a:rPr lang="en-US" altLang="zh-CN" dirty="0">
                    <a:solidFill>
                      <a:schemeClr val="tx1"/>
                    </a:solidFill>
                    <a:latin typeface="Century Gothic" panose="020B0502020202020204" pitchFamily="34" charset="0"/>
                  </a:rPr>
                  <a:t> s’</a:t>
                </a:r>
                <a14:m>
                  <m:oMath xmlns:m="http://schemas.openxmlformats.org/officeDocument/2006/math">
                    <m:r>
                      <a:rPr lang="en-US" altLang="zh-CN" b="0" i="1" smtClean="0">
                        <a:solidFill>
                          <a:schemeClr val="tx1"/>
                        </a:solidFill>
                        <a:latin typeface="Cambria Math" panose="02040503050406030204" pitchFamily="18" charset="0"/>
                      </a:rPr>
                      <m:t> </m:t>
                    </m:r>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S[bb’] ← S[bb’]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s’ </a:t>
                </a:r>
              </a:p>
              <a:p>
                <a:endParaRPr lang="en-US" altLang="zh-CN" b="1" dirty="0">
                  <a:solidFill>
                    <a:srgbClr val="FFC000"/>
                  </a:solidFill>
                  <a:latin typeface="Century Gothic" panose="020B0502020202020204" pitchFamily="34" charset="0"/>
                </a:endParaRPr>
              </a:p>
              <a:p>
                <a:endParaRPr lang="en-US" altLang="zh-CN" dirty="0">
                  <a:solidFill>
                    <a:schemeClr val="tx1"/>
                  </a:solidFill>
                  <a:latin typeface="Century Gothic" panose="020B0502020202020204" pitchFamily="34" charset="0"/>
                </a:endParaRPr>
              </a:p>
            </p:txBody>
          </p:sp>
        </mc:Choice>
        <mc:Fallback xmlns="">
          <p:sp>
            <p:nvSpPr>
              <p:cNvPr id="3" name="TextBox 2">
                <a:extLst>
                  <a:ext uri="{FF2B5EF4-FFF2-40B4-BE49-F238E27FC236}">
                    <a16:creationId xmlns:a16="http://schemas.microsoft.com/office/drawing/2014/main" id="{956A4837-B279-47DE-A9C8-AE06DE1C2188}"/>
                  </a:ext>
                </a:extLst>
              </p:cNvPr>
              <p:cNvSpPr txBox="1">
                <a:spLocks noRot="1" noChangeAspect="1" noMove="1" noResize="1" noEditPoints="1" noAdjustHandles="1" noChangeArrowheads="1" noChangeShapeType="1" noTextEdit="1"/>
              </p:cNvSpPr>
              <p:nvPr/>
            </p:nvSpPr>
            <p:spPr>
              <a:xfrm>
                <a:off x="251448" y="1088701"/>
                <a:ext cx="5028941" cy="3416320"/>
              </a:xfrm>
              <a:prstGeom prst="rect">
                <a:avLst/>
              </a:prstGeom>
              <a:blipFill>
                <a:blip r:embed="rId3"/>
                <a:stretch>
                  <a:fillRect l="-970" t="-1071"/>
                </a:stretch>
              </a:blipFill>
            </p:spPr>
            <p:txBody>
              <a:bodyPr/>
              <a:lstStyle/>
              <a:p>
                <a:r>
                  <a:rPr lang="en-US">
                    <a:noFill/>
                  </a:rPr>
                  <a:t> </a:t>
                </a:r>
              </a:p>
            </p:txBody>
          </p:sp>
        </mc:Fallback>
      </mc:AlternateContent>
    </p:spTree>
    <p:extLst>
      <p:ext uri="{BB962C8B-B14F-4D97-AF65-F5344CB8AC3E}">
        <p14:creationId xmlns:p14="http://schemas.microsoft.com/office/powerpoint/2010/main" val="240215537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3">
            <a:extLst>
              <a:ext uri="{FF2B5EF4-FFF2-40B4-BE49-F238E27FC236}">
                <a16:creationId xmlns:a16="http://schemas.microsoft.com/office/drawing/2014/main" id="{905F3B08-1951-48A3-ACD4-077B1E16B928}"/>
              </a:ext>
            </a:extLst>
          </p:cNvPr>
          <p:cNvSpPr/>
          <p:nvPr/>
        </p:nvSpPr>
        <p:spPr>
          <a:xfrm>
            <a:off x="3131816" y="3068954"/>
            <a:ext cx="720092" cy="25050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3">
            <a:extLst>
              <a:ext uri="{FF2B5EF4-FFF2-40B4-BE49-F238E27FC236}">
                <a16:creationId xmlns:a16="http://schemas.microsoft.com/office/drawing/2014/main" id="{905F3B08-1951-48A3-ACD4-077B1E16B928}"/>
              </a:ext>
            </a:extLst>
          </p:cNvPr>
          <p:cNvSpPr/>
          <p:nvPr/>
        </p:nvSpPr>
        <p:spPr>
          <a:xfrm>
            <a:off x="1871655" y="1988816"/>
            <a:ext cx="720092" cy="25050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3">
            <a:extLst>
              <a:ext uri="{FF2B5EF4-FFF2-40B4-BE49-F238E27FC236}">
                <a16:creationId xmlns:a16="http://schemas.microsoft.com/office/drawing/2014/main" id="{905F3B08-1951-48A3-ACD4-077B1E16B928}"/>
              </a:ext>
            </a:extLst>
          </p:cNvPr>
          <p:cNvSpPr/>
          <p:nvPr/>
        </p:nvSpPr>
        <p:spPr>
          <a:xfrm>
            <a:off x="431471" y="1448746"/>
            <a:ext cx="4500575" cy="2286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smtClean="0"/>
              <a:t>Abstract Interpretation (speculative)</a:t>
            </a:r>
            <a:endParaRPr lang="zh-CN" altLang="en-US" dirty="0"/>
          </a:p>
        </p:txBody>
      </p:sp>
      <mc:AlternateContent xmlns:mc="http://schemas.openxmlformats.org/markup-compatibility/2006" xmlns:a14="http://schemas.microsoft.com/office/drawing/2010/main">
        <mc:Choice Requires="a14">
          <p:sp>
            <p:nvSpPr>
              <p:cNvPr id="7" name="TextBox 2">
                <a:extLst>
                  <a:ext uri="{FF2B5EF4-FFF2-40B4-BE49-F238E27FC236}">
                    <a16:creationId xmlns:a16="http://schemas.microsoft.com/office/drawing/2014/main" id="{4A116323-0E9E-4EA8-BE49-3C83ECC94001}"/>
                  </a:ext>
                </a:extLst>
              </p:cNvPr>
              <p:cNvSpPr txBox="1"/>
              <p:nvPr/>
            </p:nvSpPr>
            <p:spPr>
              <a:xfrm>
                <a:off x="251448" y="1088701"/>
                <a:ext cx="5190845" cy="3693319"/>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AbstractInterpretation(Function CFG)</a:t>
                </a:r>
              </a:p>
              <a:p>
                <a:r>
                  <a:rPr lang="en-US" altLang="zh-CN" b="1" dirty="0">
                    <a:solidFill>
                      <a:srgbClr val="FFC000"/>
                    </a:solidFill>
                    <a:latin typeface="Century Gothic" panose="020B0502020202020204" pitchFamily="34" charset="0"/>
                  </a:rPr>
                  <a:t>    </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 </a:t>
                </a:r>
                <a:r>
                  <a:rPr lang="en-US" altLang="zh-CN" b="1" dirty="0" err="1">
                    <a:solidFill>
                      <a:schemeClr val="bg2"/>
                    </a:solidFill>
                    <a:latin typeface="Century Gothic" panose="020B0502020202020204" pitchFamily="34" charset="0"/>
                  </a:rPr>
                  <a:t>GenVCFG</a:t>
                </a:r>
                <a:r>
                  <a:rPr lang="en-US" altLang="zh-CN" dirty="0">
                    <a:solidFill>
                      <a:schemeClr val="tx1"/>
                    </a:solidFill>
                    <a:latin typeface="Century Gothic" panose="020B0502020202020204" pitchFamily="34" charset="0"/>
                  </a:rPr>
                  <a:t>(CFG, </a:t>
                </a:r>
                <a:r>
                  <a:rPr lang="en-US" altLang="zh-CN" dirty="0" err="1">
                    <a:solidFill>
                      <a:schemeClr val="tx1"/>
                    </a:solidFill>
                    <a:latin typeface="Century Gothic" panose="020B0502020202020204" pitchFamily="34" charset="0"/>
                  </a:rPr>
                  <a:t>SpecuCfg</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S[bb] </a:t>
                </a:r>
                <a:r>
                  <a:rPr lang="en-US" altLang="zh-CN" dirty="0" err="1">
                    <a:solidFill>
                      <a:schemeClr val="tx1"/>
                    </a:solidFill>
                    <a:latin typeface="Century Gothic" panose="020B0502020202020204" pitchFamily="34" charset="0"/>
                  </a:rPr>
                  <a:t>init</a:t>
                </a:r>
                <a:r>
                  <a:rPr lang="en-US" altLang="zh-CN" dirty="0">
                    <a:solidFill>
                      <a:schemeClr val="tx1"/>
                    </a:solidFill>
                    <a:latin typeface="Century Gothic" panose="020B0502020202020204" pitchFamily="34" charset="0"/>
                  </a:rPr>
                  <a:t> to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if bb is Entry(VCFG), else to </a:t>
                </a:r>
                <a14:m>
                  <m:oMath xmlns:m="http://schemas.openxmlformats.org/officeDocument/2006/math">
                    <m:r>
                      <a:rPr lang="en-US" altLang="zh-CN" b="0" i="1" smtClean="0">
                        <a:solidFill>
                          <a:schemeClr val="tx1"/>
                        </a:solidFill>
                        <a:latin typeface="Cambria Math" panose="02040503050406030204" pitchFamily="18" charset="0"/>
                      </a:rPr>
                      <m:t>⊥</m:t>
                    </m:r>
                  </m:oMath>
                </a14:m>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WL ← </a:t>
                </a:r>
                <a:r>
                  <a:rPr lang="en-US" altLang="zh-CN" b="1" dirty="0">
                    <a:solidFill>
                      <a:srgbClr val="FFC000"/>
                    </a:solidFill>
                    <a:latin typeface="Century Gothic" panose="020B0502020202020204" pitchFamily="34" charset="0"/>
                  </a:rPr>
                  <a:t>Entry</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while</a:t>
                </a:r>
                <a:r>
                  <a:rPr lang="en-US" altLang="zh-CN" dirty="0">
                    <a:solidFill>
                      <a:schemeClr val="tx1"/>
                    </a:solidFill>
                    <a:latin typeface="Century Gothic" panose="020B0502020202020204" pitchFamily="34" charset="0"/>
                  </a:rPr>
                  <a:t> 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WL:</a:t>
                </a:r>
              </a:p>
              <a:p>
                <a:r>
                  <a:rPr lang="en-US" altLang="zh-CN" dirty="0">
                    <a:solidFill>
                      <a:schemeClr val="tx1"/>
                    </a:solidFill>
                    <a:latin typeface="Century Gothic" panose="020B0502020202020204" pitchFamily="34" charset="0"/>
                  </a:rPr>
                  <a:t>        WL ← WL/bb</a:t>
                </a:r>
              </a:p>
              <a:p>
                <a:r>
                  <a:rPr lang="en-US" altLang="zh-CN" dirty="0">
                    <a:solidFill>
                      <a:schemeClr val="tx1"/>
                    </a:solidFill>
                    <a:latin typeface="Century Gothic" panose="020B0502020202020204" pitchFamily="34" charset="0"/>
                  </a:rPr>
                  <a:t>        s’ ← T(S[bb],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foreach </a:t>
                </a:r>
                <a:r>
                  <a:rPr lang="en-US" altLang="zh-CN" dirty="0">
                    <a:solidFill>
                      <a:schemeClr val="tx1"/>
                    </a:solidFill>
                    <a:latin typeface="Century Gothic" panose="020B0502020202020204" pitchFamily="34" charset="0"/>
                  </a:rPr>
                  <a:t>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SUCC</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b="1" dirty="0">
                    <a:solidFill>
                      <a:srgbClr val="FFC000"/>
                    </a:solidFill>
                    <a:latin typeface="Century Gothic" panose="020B0502020202020204" pitchFamily="34" charset="0"/>
                  </a:rPr>
                  <a:t>            if </a:t>
                </a:r>
                <a:r>
                  <a:rPr lang="en-US" altLang="zh-CN" dirty="0">
                    <a:solidFill>
                      <a:schemeClr val="tx1"/>
                    </a:solidFill>
                    <a:latin typeface="Century Gothic" panose="020B0502020202020204" pitchFamily="34" charset="0"/>
                  </a:rPr>
                  <a:t> s’</a:t>
                </a:r>
                <a14:m>
                  <m:oMath xmlns:m="http://schemas.openxmlformats.org/officeDocument/2006/math">
                    <m:r>
                      <a:rPr lang="en-US" altLang="zh-CN" b="0" i="0" smtClean="0">
                        <a:solidFill>
                          <a:schemeClr val="tx1"/>
                        </a:solidFill>
                        <a:latin typeface="Cambria Math" panose="02040503050406030204" pitchFamily="18" charset="0"/>
                        <a:ea typeface="Cambria Math" panose="02040503050406030204" pitchFamily="18" charset="0"/>
                      </a:rPr>
                      <m:t> </m:t>
                    </m:r>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S[bb’] ← S[bb’]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s’ </a:t>
                </a:r>
              </a:p>
              <a:p>
                <a:endParaRPr lang="en-US" altLang="zh-CN" b="1" dirty="0">
                  <a:solidFill>
                    <a:srgbClr val="FFC000"/>
                  </a:solidFill>
                  <a:latin typeface="Century Gothic" panose="020B0502020202020204" pitchFamily="34" charset="0"/>
                </a:endParaRPr>
              </a:p>
              <a:p>
                <a:endParaRPr lang="en-US" altLang="zh-CN" dirty="0">
                  <a:solidFill>
                    <a:schemeClr val="tx1"/>
                  </a:solidFill>
                  <a:latin typeface="Century Gothic" panose="020B0502020202020204" pitchFamily="34" charset="0"/>
                </a:endParaRPr>
              </a:p>
            </p:txBody>
          </p:sp>
        </mc:Choice>
        <mc:Fallback xmlns="">
          <p:sp>
            <p:nvSpPr>
              <p:cNvPr id="7" name="TextBox 2">
                <a:extLst>
                  <a:ext uri="{FF2B5EF4-FFF2-40B4-BE49-F238E27FC236}">
                    <a16:creationId xmlns:a16="http://schemas.microsoft.com/office/drawing/2014/main" id="{4A116323-0E9E-4EA8-BE49-3C83ECC94001}"/>
                  </a:ext>
                </a:extLst>
              </p:cNvPr>
              <p:cNvSpPr txBox="1">
                <a:spLocks noRot="1" noChangeAspect="1" noMove="1" noResize="1" noEditPoints="1" noAdjustHandles="1" noChangeArrowheads="1" noChangeShapeType="1" noTextEdit="1"/>
              </p:cNvSpPr>
              <p:nvPr/>
            </p:nvSpPr>
            <p:spPr>
              <a:xfrm>
                <a:off x="251448" y="1088701"/>
                <a:ext cx="5190845" cy="3693319"/>
              </a:xfrm>
              <a:prstGeom prst="rect">
                <a:avLst/>
              </a:prstGeom>
              <a:blipFill>
                <a:blip r:embed="rId3"/>
                <a:stretch>
                  <a:fillRect l="-939" t="-992"/>
                </a:stretch>
              </a:blipFill>
            </p:spPr>
            <p:txBody>
              <a:bodyPr/>
              <a:lstStyle/>
              <a:p>
                <a:r>
                  <a:rPr lang="en-US">
                    <a:noFill/>
                  </a:rPr>
                  <a:t> </a:t>
                </a:r>
              </a:p>
            </p:txBody>
          </p:sp>
        </mc:Fallback>
      </mc:AlternateContent>
    </p:spTree>
    <p:extLst>
      <p:ext uri="{BB962C8B-B14F-4D97-AF65-F5344CB8AC3E}">
        <p14:creationId xmlns:p14="http://schemas.microsoft.com/office/powerpoint/2010/main" val="8864693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3">
            <a:extLst>
              <a:ext uri="{FF2B5EF4-FFF2-40B4-BE49-F238E27FC236}">
                <a16:creationId xmlns:a16="http://schemas.microsoft.com/office/drawing/2014/main" id="{905F3B08-1951-48A3-ACD4-077B1E16B928}"/>
              </a:ext>
            </a:extLst>
          </p:cNvPr>
          <p:cNvSpPr/>
          <p:nvPr/>
        </p:nvSpPr>
        <p:spPr>
          <a:xfrm>
            <a:off x="971540" y="4149092"/>
            <a:ext cx="4140529" cy="108013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3">
            <a:extLst>
              <a:ext uri="{FF2B5EF4-FFF2-40B4-BE49-F238E27FC236}">
                <a16:creationId xmlns:a16="http://schemas.microsoft.com/office/drawing/2014/main" id="{905F3B08-1951-48A3-ACD4-077B1E16B928}"/>
              </a:ext>
            </a:extLst>
          </p:cNvPr>
          <p:cNvSpPr/>
          <p:nvPr/>
        </p:nvSpPr>
        <p:spPr>
          <a:xfrm>
            <a:off x="791516" y="2794402"/>
            <a:ext cx="2340299" cy="81462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3">
            <a:extLst>
              <a:ext uri="{FF2B5EF4-FFF2-40B4-BE49-F238E27FC236}">
                <a16:creationId xmlns:a16="http://schemas.microsoft.com/office/drawing/2014/main" id="{905F3B08-1951-48A3-ACD4-077B1E16B928}"/>
              </a:ext>
            </a:extLst>
          </p:cNvPr>
          <p:cNvSpPr/>
          <p:nvPr/>
        </p:nvSpPr>
        <p:spPr>
          <a:xfrm>
            <a:off x="1331586" y="1738315"/>
            <a:ext cx="720092" cy="25050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TextBox 2">
                <a:extLst>
                  <a:ext uri="{FF2B5EF4-FFF2-40B4-BE49-F238E27FC236}">
                    <a16:creationId xmlns:a16="http://schemas.microsoft.com/office/drawing/2014/main" id="{3DD9B2A2-DDE3-4211-A708-642F847A0BD4}"/>
                  </a:ext>
                </a:extLst>
              </p:cNvPr>
              <p:cNvSpPr txBox="1"/>
              <p:nvPr/>
            </p:nvSpPr>
            <p:spPr>
              <a:xfrm>
                <a:off x="251448" y="1088701"/>
                <a:ext cx="6061275" cy="4801314"/>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AbstractInterpretation(Function CFG)</a:t>
                </a:r>
              </a:p>
              <a:p>
                <a:r>
                  <a:rPr lang="en-US" altLang="zh-CN" b="1" dirty="0">
                    <a:solidFill>
                      <a:srgbClr val="FFC000"/>
                    </a:solidFill>
                    <a:latin typeface="Century Gothic" panose="020B0502020202020204" pitchFamily="34" charset="0"/>
                  </a:rPr>
                  <a:t>    </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 </a:t>
                </a:r>
                <a:r>
                  <a:rPr lang="en-US" altLang="zh-CN" b="1" dirty="0" err="1">
                    <a:solidFill>
                      <a:srgbClr val="FFC000"/>
                    </a:solidFill>
                    <a:latin typeface="Century Gothic" panose="020B0502020202020204" pitchFamily="34" charset="0"/>
                  </a:rPr>
                  <a:t>GenVCFG</a:t>
                </a:r>
                <a:r>
                  <a:rPr lang="en-US" altLang="zh-CN" dirty="0">
                    <a:solidFill>
                      <a:schemeClr val="tx1"/>
                    </a:solidFill>
                    <a:latin typeface="Century Gothic" panose="020B0502020202020204" pitchFamily="34" charset="0"/>
                  </a:rPr>
                  <a:t>(CFG, </a:t>
                </a:r>
                <a:r>
                  <a:rPr lang="en-US" altLang="zh-CN" dirty="0" err="1">
                    <a:solidFill>
                      <a:schemeClr val="tx1"/>
                    </a:solidFill>
                    <a:latin typeface="Century Gothic" panose="020B0502020202020204" pitchFamily="34" charset="0"/>
                  </a:rPr>
                  <a:t>SpecuCfg</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S[bb], Sc[bb] </a:t>
                </a:r>
                <a:r>
                  <a:rPr lang="en-US" altLang="zh-CN" dirty="0" err="1">
                    <a:solidFill>
                      <a:schemeClr val="tx1"/>
                    </a:solidFill>
                    <a:latin typeface="Century Gothic" panose="020B0502020202020204" pitchFamily="34" charset="0"/>
                  </a:rPr>
                  <a:t>init</a:t>
                </a:r>
                <a:r>
                  <a:rPr lang="en-US" altLang="zh-CN" dirty="0">
                    <a:solidFill>
                      <a:schemeClr val="tx1"/>
                    </a:solidFill>
                    <a:latin typeface="Century Gothic" panose="020B0502020202020204" pitchFamily="34" charset="0"/>
                  </a:rPr>
                  <a:t> to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if bb is Entry(VCFG), else to </a:t>
                </a:r>
                <a14:m>
                  <m:oMath xmlns:m="http://schemas.openxmlformats.org/officeDocument/2006/math">
                    <m:r>
                      <a:rPr lang="en-US" altLang="zh-CN" b="0" i="1" smtClean="0">
                        <a:solidFill>
                          <a:schemeClr val="tx1"/>
                        </a:solidFill>
                        <a:latin typeface="Cambria Math" panose="02040503050406030204" pitchFamily="18" charset="0"/>
                      </a:rPr>
                      <m:t>⊥</m:t>
                    </m:r>
                  </m:oMath>
                </a14:m>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WL ← </a:t>
                </a:r>
                <a:r>
                  <a:rPr lang="en-US" altLang="zh-CN" b="1" dirty="0">
                    <a:solidFill>
                      <a:srgbClr val="FFC000"/>
                    </a:solidFill>
                    <a:latin typeface="Century Gothic" panose="020B0502020202020204" pitchFamily="34" charset="0"/>
                  </a:rPr>
                  <a:t>Entry</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while</a:t>
                </a:r>
                <a:r>
                  <a:rPr lang="en-US" altLang="zh-CN" dirty="0">
                    <a:solidFill>
                      <a:schemeClr val="tx1"/>
                    </a:solidFill>
                    <a:latin typeface="Century Gothic" panose="020B0502020202020204" pitchFamily="34" charset="0"/>
                  </a:rPr>
                  <a:t> 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WL:</a:t>
                </a:r>
              </a:p>
              <a:p>
                <a:r>
                  <a:rPr lang="en-US" altLang="zh-CN" dirty="0">
                    <a:solidFill>
                      <a:schemeClr val="tx1"/>
                    </a:solidFill>
                    <a:latin typeface="Century Gothic" panose="020B0502020202020204" pitchFamily="34" charset="0"/>
                  </a:rPr>
                  <a:t>        WL ← WL/bb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 bb is </a:t>
                </a:r>
                <a:r>
                  <a:rPr lang="en-US" altLang="zh-CN" b="1" dirty="0">
                    <a:solidFill>
                      <a:srgbClr val="FF0000"/>
                    </a:solidFill>
                    <a:latin typeface="Century Gothic" panose="020B0502020202020204" pitchFamily="34" charset="0"/>
                  </a:rPr>
                  <a:t>red</a:t>
                </a:r>
                <a:r>
                  <a:rPr lang="en-US" altLang="zh-CN" dirty="0">
                    <a:solidFill>
                      <a:schemeClr val="tx1"/>
                    </a:solidFill>
                    <a:latin typeface="Century Gothic" panose="020B0502020202020204" pitchFamily="34" charset="0"/>
                  </a:rPr>
                  <a:t> node:</a:t>
                </a:r>
              </a:p>
              <a:p>
                <a:r>
                  <a:rPr lang="en-US" altLang="zh-CN" dirty="0">
                    <a:solidFill>
                      <a:schemeClr val="tx1"/>
                    </a:solidFill>
                    <a:latin typeface="Century Gothic" panose="020B0502020202020204" pitchFamily="34" charset="0"/>
                  </a:rPr>
                  <a:t>            s’ ← T(Sc[bb],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else</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 ← T(S[bb],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foreach </a:t>
                </a:r>
                <a:r>
                  <a:rPr lang="en-US" altLang="zh-CN" dirty="0">
                    <a:solidFill>
                      <a:schemeClr val="tx1"/>
                    </a:solidFill>
                    <a:latin typeface="Century Gothic" panose="020B0502020202020204" pitchFamily="34" charset="0"/>
                  </a:rPr>
                  <a:t>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SUCC</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b="1" dirty="0">
                    <a:solidFill>
                      <a:srgbClr val="FFC000"/>
                    </a:solidFill>
                    <a:latin typeface="Century Gothic" panose="020B0502020202020204" pitchFamily="34" charset="0"/>
                  </a:rPr>
                  <a:t>            if </a:t>
                </a:r>
                <a:r>
                  <a:rPr lang="en-US" altLang="zh-CN" dirty="0">
                    <a:solidFill>
                      <a:schemeClr val="tx1"/>
                    </a:solidFill>
                    <a:latin typeface="Century Gothic" panose="020B0502020202020204" pitchFamily="34" charset="0"/>
                  </a:rPr>
                  <a:t>bb’ is </a:t>
                </a:r>
                <a:r>
                  <a:rPr lang="en-US" altLang="zh-CN" b="1" dirty="0">
                    <a:solidFill>
                      <a:srgbClr val="FF0000"/>
                    </a:solidFill>
                    <a:latin typeface="Century Gothic" panose="020B0502020202020204" pitchFamily="34" charset="0"/>
                  </a:rPr>
                  <a:t>red</a:t>
                </a:r>
                <a:r>
                  <a:rPr lang="en-US" altLang="zh-CN" dirty="0">
                    <a:solidFill>
                      <a:schemeClr val="tx1"/>
                    </a:solidFill>
                    <a:latin typeface="Century Gothic" panose="020B0502020202020204" pitchFamily="34" charset="0"/>
                  </a:rPr>
                  <a:t> node &amp; s’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Sc[bb’]: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Sc[bb’] ← Sc[bb’]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s’</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else</a:t>
                </a:r>
                <a:r>
                  <a:rPr lang="en-US" altLang="zh-CN" dirty="0">
                    <a:solidFill>
                      <a:schemeClr val="tx1"/>
                    </a:solidFill>
                    <a:latin typeface="Century Gothic" panose="020B0502020202020204" pitchFamily="34" charset="0"/>
                  </a:rPr>
                  <a:t> bb’ is </a:t>
                </a:r>
                <a:r>
                  <a:rPr lang="en-US" altLang="zh-CN" b="1" dirty="0">
                    <a:solidFill>
                      <a:schemeClr val="tx1"/>
                    </a:solidFill>
                    <a:latin typeface="Century Gothic" panose="020B0502020202020204" pitchFamily="34" charset="0"/>
                  </a:rPr>
                  <a:t>black</a:t>
                </a:r>
                <a:r>
                  <a:rPr lang="en-US" altLang="zh-CN" dirty="0">
                    <a:solidFill>
                      <a:schemeClr val="tx1"/>
                    </a:solidFill>
                    <a:latin typeface="Century Gothic" panose="020B0502020202020204" pitchFamily="34" charset="0"/>
                  </a:rPr>
                  <a:t> node &amp; s’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S[bb’] ← S[bb’]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s’ </a:t>
                </a:r>
                <a:endParaRPr lang="en-US" altLang="zh-CN" b="1" dirty="0">
                  <a:solidFill>
                    <a:srgbClr val="FFC000"/>
                  </a:solidFill>
                  <a:latin typeface="Century Gothic" panose="020B0502020202020204" pitchFamily="34" charset="0"/>
                </a:endParaRPr>
              </a:p>
            </p:txBody>
          </p:sp>
        </mc:Choice>
        <mc:Fallback xmlns="">
          <p:sp>
            <p:nvSpPr>
              <p:cNvPr id="6" name="TextBox 2">
                <a:extLst>
                  <a:ext uri="{FF2B5EF4-FFF2-40B4-BE49-F238E27FC236}">
                    <a16:creationId xmlns:a16="http://schemas.microsoft.com/office/drawing/2014/main" id="{3DD9B2A2-DDE3-4211-A708-642F847A0BD4}"/>
                  </a:ext>
                </a:extLst>
              </p:cNvPr>
              <p:cNvSpPr txBox="1">
                <a:spLocks noRot="1" noChangeAspect="1" noMove="1" noResize="1" noEditPoints="1" noAdjustHandles="1" noChangeArrowheads="1" noChangeShapeType="1" noTextEdit="1"/>
              </p:cNvSpPr>
              <p:nvPr/>
            </p:nvSpPr>
            <p:spPr>
              <a:xfrm>
                <a:off x="251448" y="1088701"/>
                <a:ext cx="6061275" cy="4801314"/>
              </a:xfrm>
              <a:prstGeom prst="rect">
                <a:avLst/>
              </a:prstGeom>
              <a:blipFill>
                <a:blip r:embed="rId3"/>
                <a:stretch>
                  <a:fillRect l="-804" t="-762" b="-1144"/>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smtClean="0"/>
              <a:t>Abstract Interpretation </a:t>
            </a:r>
            <a:r>
              <a:rPr lang="en-US" altLang="zh-CN" sz="2800" i="1" dirty="0" smtClean="0"/>
              <a:t>(speculative, merging)</a:t>
            </a:r>
            <a:endParaRPr lang="zh-CN" altLang="en-US" i="1" dirty="0"/>
          </a:p>
        </p:txBody>
      </p:sp>
    </p:spTree>
    <p:extLst>
      <p:ext uri="{BB962C8B-B14F-4D97-AF65-F5344CB8AC3E}">
        <p14:creationId xmlns:p14="http://schemas.microsoft.com/office/powerpoint/2010/main" val="11561822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圆角 61">
            <a:extLst>
              <a:ext uri="{FF2B5EF4-FFF2-40B4-BE49-F238E27FC236}">
                <a16:creationId xmlns:a16="http://schemas.microsoft.com/office/drawing/2014/main" id="{D48EF4F0-EADF-4924-BA6E-72DA5BD74576}"/>
              </a:ext>
            </a:extLst>
          </p:cNvPr>
          <p:cNvSpPr/>
          <p:nvPr/>
        </p:nvSpPr>
        <p:spPr>
          <a:xfrm>
            <a:off x="971540" y="3068953"/>
            <a:ext cx="2340298" cy="27130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圆角 62">
            <a:extLst>
              <a:ext uri="{FF2B5EF4-FFF2-40B4-BE49-F238E27FC236}">
                <a16:creationId xmlns:a16="http://schemas.microsoft.com/office/drawing/2014/main" id="{F2A07E90-88E8-40B8-9723-42612935C126}"/>
              </a:ext>
            </a:extLst>
          </p:cNvPr>
          <p:cNvSpPr/>
          <p:nvPr/>
        </p:nvSpPr>
        <p:spPr>
          <a:xfrm>
            <a:off x="971539" y="3609023"/>
            <a:ext cx="2340299" cy="30604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圆角 60">
            <a:extLst>
              <a:ext uri="{FF2B5EF4-FFF2-40B4-BE49-F238E27FC236}">
                <a16:creationId xmlns:a16="http://schemas.microsoft.com/office/drawing/2014/main" id="{28E3DDF3-15A6-46C6-AF53-6E2E04D1EBFC}"/>
              </a:ext>
            </a:extLst>
          </p:cNvPr>
          <p:cNvSpPr/>
          <p:nvPr/>
        </p:nvSpPr>
        <p:spPr>
          <a:xfrm>
            <a:off x="1331586" y="4650245"/>
            <a:ext cx="2696459" cy="31367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B04AE24E-DE10-4172-82F3-C82BD898AF2C}"/>
              </a:ext>
            </a:extLst>
          </p:cNvPr>
          <p:cNvSpPr/>
          <p:nvPr/>
        </p:nvSpPr>
        <p:spPr>
          <a:xfrm>
            <a:off x="1250624" y="1702112"/>
            <a:ext cx="801053" cy="28670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a:t>Speculative Cache Analysis</a:t>
            </a:r>
            <a:endParaRPr lang="zh-CN" altLang="en-US" dirty="0"/>
          </a:p>
        </p:txBody>
      </p:sp>
      <p:grpSp>
        <p:nvGrpSpPr>
          <p:cNvPr id="6" name="Group 5">
            <a:extLst>
              <a:ext uri="{FF2B5EF4-FFF2-40B4-BE49-F238E27FC236}">
                <a16:creationId xmlns:a16="http://schemas.microsoft.com/office/drawing/2014/main" id="{36C90687-E4CF-440D-938B-BC1321AFBFDA}"/>
              </a:ext>
            </a:extLst>
          </p:cNvPr>
          <p:cNvGrpSpPr/>
          <p:nvPr/>
        </p:nvGrpSpPr>
        <p:grpSpPr>
          <a:xfrm>
            <a:off x="7440683" y="1268724"/>
            <a:ext cx="1271846" cy="657860"/>
            <a:chOff x="326053" y="2316480"/>
            <a:chExt cx="2333327" cy="1097280"/>
          </a:xfrm>
        </p:grpSpPr>
        <p:sp>
          <p:nvSpPr>
            <p:cNvPr id="7" name="矩形 12">
              <a:extLst>
                <a:ext uri="{FF2B5EF4-FFF2-40B4-BE49-F238E27FC236}">
                  <a16:creationId xmlns:a16="http://schemas.microsoft.com/office/drawing/2014/main" id="{28DDC912-8C00-48CC-83AE-A7A146AA0F54}"/>
                </a:ext>
              </a:extLst>
            </p:cNvPr>
            <p:cNvSpPr/>
            <p:nvPr/>
          </p:nvSpPr>
          <p:spPr>
            <a:xfrm>
              <a:off x="1684020" y="2316480"/>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a</a:t>
              </a:r>
              <a:endParaRPr lang="zh-CN" altLang="en-US" sz="1000" dirty="0">
                <a:solidFill>
                  <a:schemeClr val="bg2"/>
                </a:solidFill>
                <a:latin typeface="Arial" panose="020B0604020202020204" pitchFamily="34" charset="0"/>
                <a:cs typeface="Arial" panose="020B0604020202020204" pitchFamily="34" charset="0"/>
              </a:endParaRPr>
            </a:p>
          </p:txBody>
        </p:sp>
        <p:sp>
          <p:nvSpPr>
            <p:cNvPr id="8" name="矩形 13">
              <a:extLst>
                <a:ext uri="{FF2B5EF4-FFF2-40B4-BE49-F238E27FC236}">
                  <a16:creationId xmlns:a16="http://schemas.microsoft.com/office/drawing/2014/main" id="{058B85B5-BD4A-4BBB-8132-5C7B9F207D19}"/>
                </a:ext>
              </a:extLst>
            </p:cNvPr>
            <p:cNvSpPr/>
            <p:nvPr/>
          </p:nvSpPr>
          <p:spPr>
            <a:xfrm>
              <a:off x="1684020" y="2590800"/>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b</a:t>
              </a:r>
              <a:endParaRPr lang="zh-CN" altLang="en-US" sz="1000" dirty="0">
                <a:solidFill>
                  <a:schemeClr val="bg2"/>
                </a:solidFill>
                <a:latin typeface="Arial" panose="020B0604020202020204" pitchFamily="34" charset="0"/>
                <a:cs typeface="Arial" panose="020B0604020202020204" pitchFamily="34" charset="0"/>
              </a:endParaRPr>
            </a:p>
          </p:txBody>
        </p:sp>
        <p:sp>
          <p:nvSpPr>
            <p:cNvPr id="9" name="矩形 14">
              <a:extLst>
                <a:ext uri="{FF2B5EF4-FFF2-40B4-BE49-F238E27FC236}">
                  <a16:creationId xmlns:a16="http://schemas.microsoft.com/office/drawing/2014/main" id="{41E5044C-D4E4-4470-B118-7E037B10C687}"/>
                </a:ext>
              </a:extLst>
            </p:cNvPr>
            <p:cNvSpPr/>
            <p:nvPr/>
          </p:nvSpPr>
          <p:spPr>
            <a:xfrm>
              <a:off x="1684020" y="2865120"/>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c</a:t>
              </a:r>
              <a:endParaRPr lang="zh-CN" altLang="en-US" sz="1000" dirty="0">
                <a:solidFill>
                  <a:schemeClr val="bg2"/>
                </a:solidFill>
                <a:latin typeface="Arial" panose="020B0604020202020204" pitchFamily="34" charset="0"/>
                <a:cs typeface="Arial" panose="020B0604020202020204" pitchFamily="34" charset="0"/>
              </a:endParaRPr>
            </a:p>
          </p:txBody>
        </p:sp>
        <p:sp>
          <p:nvSpPr>
            <p:cNvPr id="11" name="矩形 15">
              <a:extLst>
                <a:ext uri="{FF2B5EF4-FFF2-40B4-BE49-F238E27FC236}">
                  <a16:creationId xmlns:a16="http://schemas.microsoft.com/office/drawing/2014/main" id="{BBB4F8F3-072C-4257-9CCD-07D0502E3D00}"/>
                </a:ext>
              </a:extLst>
            </p:cNvPr>
            <p:cNvSpPr/>
            <p:nvPr/>
          </p:nvSpPr>
          <p:spPr>
            <a:xfrm>
              <a:off x="1684020" y="3139440"/>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d</a:t>
              </a:r>
              <a:endParaRPr lang="zh-CN" altLang="en-US" sz="1000" dirty="0">
                <a:solidFill>
                  <a:schemeClr val="bg2"/>
                </a:solidFill>
                <a:latin typeface="Arial" panose="020B0604020202020204" pitchFamily="34" charset="0"/>
                <a:cs typeface="Arial" panose="020B0604020202020204" pitchFamily="34" charset="0"/>
              </a:endParaRPr>
            </a:p>
          </p:txBody>
        </p:sp>
        <p:cxnSp>
          <p:nvCxnSpPr>
            <p:cNvPr id="12" name="直接箭头连接符 16">
              <a:extLst>
                <a:ext uri="{FF2B5EF4-FFF2-40B4-BE49-F238E27FC236}">
                  <a16:creationId xmlns:a16="http://schemas.microsoft.com/office/drawing/2014/main" id="{DCE980CD-C09E-4A0C-8B02-CFF64B156CE2}"/>
                </a:ext>
              </a:extLst>
            </p:cNvPr>
            <p:cNvCxnSpPr/>
            <p:nvPr/>
          </p:nvCxnSpPr>
          <p:spPr>
            <a:xfrm flipV="1">
              <a:off x="1257300" y="2316480"/>
              <a:ext cx="0" cy="10972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文本框 17">
              <a:extLst>
                <a:ext uri="{FF2B5EF4-FFF2-40B4-BE49-F238E27FC236}">
                  <a16:creationId xmlns:a16="http://schemas.microsoft.com/office/drawing/2014/main" id="{BE4CD6A3-E13E-4712-8AC3-71BAC312FC51}"/>
                </a:ext>
              </a:extLst>
            </p:cNvPr>
            <p:cNvSpPr txBox="1"/>
            <p:nvPr/>
          </p:nvSpPr>
          <p:spPr>
            <a:xfrm>
              <a:off x="326053" y="2590800"/>
              <a:ext cx="1012247" cy="667365"/>
            </a:xfrm>
            <a:prstGeom prst="rect">
              <a:avLst/>
            </a:prstGeom>
            <a:noFill/>
          </p:spPr>
          <p:txBody>
            <a:bodyPr wrap="none" rtlCol="0">
              <a:spAutoFit/>
            </a:bodyPr>
            <a:lstStyle/>
            <a:p>
              <a:pPr algn="ctr"/>
              <a:r>
                <a:rPr lang="en-US" altLang="zh-CN" sz="1000" dirty="0">
                  <a:solidFill>
                    <a:schemeClr val="bg2"/>
                  </a:solidFill>
                  <a:latin typeface="Arial" panose="020B0604020202020204" pitchFamily="34" charset="0"/>
                  <a:cs typeface="Arial" panose="020B0604020202020204" pitchFamily="34" charset="0"/>
                </a:rPr>
                <a:t>Young</a:t>
              </a:r>
            </a:p>
            <a:p>
              <a:pPr algn="ctr"/>
              <a:r>
                <a:rPr lang="en-US" altLang="zh-CN" sz="1000" dirty="0">
                  <a:solidFill>
                    <a:schemeClr val="bg2"/>
                  </a:solidFill>
                  <a:latin typeface="Arial" panose="020B0604020202020204" pitchFamily="34" charset="0"/>
                  <a:cs typeface="Arial" panose="020B0604020202020204" pitchFamily="34" charset="0"/>
                </a:rPr>
                <a:t>age</a:t>
              </a:r>
              <a:endParaRPr lang="zh-CN" altLang="en-US" sz="1000" dirty="0">
                <a:solidFill>
                  <a:schemeClr val="bg2"/>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3FD8B05-E489-45D4-ACBC-1BADF357C70D}"/>
              </a:ext>
            </a:extLst>
          </p:cNvPr>
          <p:cNvGrpSpPr/>
          <p:nvPr/>
        </p:nvGrpSpPr>
        <p:grpSpPr>
          <a:xfrm>
            <a:off x="6012184" y="2888931"/>
            <a:ext cx="2700345" cy="766445"/>
            <a:chOff x="221363" y="2305036"/>
            <a:chExt cx="5044057" cy="1108724"/>
          </a:xfrm>
        </p:grpSpPr>
        <p:sp>
          <p:nvSpPr>
            <p:cNvPr id="15" name="矩形 12">
              <a:extLst>
                <a:ext uri="{FF2B5EF4-FFF2-40B4-BE49-F238E27FC236}">
                  <a16:creationId xmlns:a16="http://schemas.microsoft.com/office/drawing/2014/main" id="{C1DEC75E-FCC9-476E-AD0F-D39ED9430850}"/>
                </a:ext>
              </a:extLst>
            </p:cNvPr>
            <p:cNvSpPr/>
            <p:nvPr/>
          </p:nvSpPr>
          <p:spPr>
            <a:xfrm>
              <a:off x="1684020" y="2316480"/>
              <a:ext cx="975360" cy="274320"/>
            </a:xfrm>
            <a:prstGeom prst="rect">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a</a:t>
              </a:r>
              <a:endParaRPr lang="zh-CN" altLang="en-US" sz="1000" dirty="0">
                <a:latin typeface="Arial" panose="020B0604020202020204" pitchFamily="34" charset="0"/>
                <a:cs typeface="Arial" panose="020B0604020202020204" pitchFamily="34" charset="0"/>
              </a:endParaRPr>
            </a:p>
          </p:txBody>
        </p:sp>
        <p:sp>
          <p:nvSpPr>
            <p:cNvPr id="16" name="矩形 13">
              <a:extLst>
                <a:ext uri="{FF2B5EF4-FFF2-40B4-BE49-F238E27FC236}">
                  <a16:creationId xmlns:a16="http://schemas.microsoft.com/office/drawing/2014/main" id="{DBE7DF8F-B014-4D4A-AFC8-33EE919103B1}"/>
                </a:ext>
              </a:extLst>
            </p:cNvPr>
            <p:cNvSpPr/>
            <p:nvPr/>
          </p:nvSpPr>
          <p:spPr>
            <a:xfrm>
              <a:off x="1684020" y="2590800"/>
              <a:ext cx="975360" cy="274320"/>
            </a:xfrm>
            <a:prstGeom prst="rect">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b</a:t>
              </a:r>
              <a:endParaRPr lang="zh-CN" altLang="en-US" sz="1000" dirty="0">
                <a:latin typeface="Arial" panose="020B0604020202020204" pitchFamily="34" charset="0"/>
                <a:cs typeface="Arial" panose="020B0604020202020204" pitchFamily="34" charset="0"/>
              </a:endParaRPr>
            </a:p>
          </p:txBody>
        </p:sp>
        <p:sp>
          <p:nvSpPr>
            <p:cNvPr id="17" name="矩形 14">
              <a:extLst>
                <a:ext uri="{FF2B5EF4-FFF2-40B4-BE49-F238E27FC236}">
                  <a16:creationId xmlns:a16="http://schemas.microsoft.com/office/drawing/2014/main" id="{F24C7ADE-EA8C-444B-8975-9205FEEDE116}"/>
                </a:ext>
              </a:extLst>
            </p:cNvPr>
            <p:cNvSpPr/>
            <p:nvPr/>
          </p:nvSpPr>
          <p:spPr>
            <a:xfrm>
              <a:off x="1684020" y="2865120"/>
              <a:ext cx="975360" cy="274320"/>
            </a:xfrm>
            <a:prstGeom prst="rect">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c</a:t>
              </a:r>
              <a:endParaRPr lang="zh-CN" altLang="en-US" sz="1000" dirty="0">
                <a:latin typeface="Arial" panose="020B0604020202020204" pitchFamily="34" charset="0"/>
                <a:cs typeface="Arial" panose="020B0604020202020204" pitchFamily="34" charset="0"/>
              </a:endParaRPr>
            </a:p>
          </p:txBody>
        </p:sp>
        <p:sp>
          <p:nvSpPr>
            <p:cNvPr id="18" name="矩形 15">
              <a:extLst>
                <a:ext uri="{FF2B5EF4-FFF2-40B4-BE49-F238E27FC236}">
                  <a16:creationId xmlns:a16="http://schemas.microsoft.com/office/drawing/2014/main" id="{E1475B3F-0388-465C-87F0-5102310BF8A8}"/>
                </a:ext>
              </a:extLst>
            </p:cNvPr>
            <p:cNvSpPr/>
            <p:nvPr/>
          </p:nvSpPr>
          <p:spPr>
            <a:xfrm>
              <a:off x="1684020" y="3139440"/>
              <a:ext cx="975360" cy="274320"/>
            </a:xfrm>
            <a:prstGeom prst="rect">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d</a:t>
              </a:r>
              <a:endParaRPr lang="zh-CN" altLang="en-US" sz="1000" dirty="0">
                <a:latin typeface="Arial" panose="020B0604020202020204" pitchFamily="34" charset="0"/>
                <a:cs typeface="Arial" panose="020B0604020202020204" pitchFamily="34" charset="0"/>
              </a:endParaRPr>
            </a:p>
          </p:txBody>
        </p:sp>
        <p:cxnSp>
          <p:nvCxnSpPr>
            <p:cNvPr id="19" name="直接箭头连接符 16">
              <a:extLst>
                <a:ext uri="{FF2B5EF4-FFF2-40B4-BE49-F238E27FC236}">
                  <a16:creationId xmlns:a16="http://schemas.microsoft.com/office/drawing/2014/main" id="{073F7B37-E981-457D-8D8A-843020D446F5}"/>
                </a:ext>
              </a:extLst>
            </p:cNvPr>
            <p:cNvCxnSpPr/>
            <p:nvPr/>
          </p:nvCxnSpPr>
          <p:spPr>
            <a:xfrm flipV="1">
              <a:off x="1257300" y="2316480"/>
              <a:ext cx="0" cy="10972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矩形 18">
              <a:extLst>
                <a:ext uri="{FF2B5EF4-FFF2-40B4-BE49-F238E27FC236}">
                  <a16:creationId xmlns:a16="http://schemas.microsoft.com/office/drawing/2014/main" id="{18C42787-5311-4E0F-9F84-06A17D958EC6}"/>
                </a:ext>
              </a:extLst>
            </p:cNvPr>
            <p:cNvSpPr/>
            <p:nvPr/>
          </p:nvSpPr>
          <p:spPr>
            <a:xfrm>
              <a:off x="1684020" y="2316480"/>
              <a:ext cx="975360" cy="274320"/>
            </a:xfrm>
            <a:prstGeom prst="rect">
              <a:avLst/>
            </a:prstGeom>
            <a:solidFill>
              <a:srgbClr val="427F8A"/>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a</a:t>
              </a:r>
              <a:endParaRPr lang="zh-CN" altLang="en-US" sz="1000" dirty="0">
                <a:latin typeface="Arial" panose="020B0604020202020204" pitchFamily="34" charset="0"/>
                <a:cs typeface="Arial" panose="020B0604020202020204" pitchFamily="34" charset="0"/>
              </a:endParaRPr>
            </a:p>
          </p:txBody>
        </p:sp>
        <p:sp>
          <p:nvSpPr>
            <p:cNvPr id="22" name="矩形 19">
              <a:extLst>
                <a:ext uri="{FF2B5EF4-FFF2-40B4-BE49-F238E27FC236}">
                  <a16:creationId xmlns:a16="http://schemas.microsoft.com/office/drawing/2014/main" id="{BF7E0076-B70F-45B7-B80D-328542C847E1}"/>
                </a:ext>
              </a:extLst>
            </p:cNvPr>
            <p:cNvSpPr/>
            <p:nvPr/>
          </p:nvSpPr>
          <p:spPr>
            <a:xfrm>
              <a:off x="1684020" y="2590800"/>
              <a:ext cx="975360" cy="274320"/>
            </a:xfrm>
            <a:prstGeom prst="rect">
              <a:avLst/>
            </a:prstGeom>
            <a:solidFill>
              <a:srgbClr val="427F8A"/>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rgbClr val="FFFF00"/>
                  </a:solidFill>
                  <a:latin typeface="Arial" panose="020B0604020202020204" pitchFamily="34" charset="0"/>
                  <a:cs typeface="Arial" panose="020B0604020202020204" pitchFamily="34" charset="0"/>
                </a:rPr>
                <a:t>b</a:t>
              </a:r>
              <a:endParaRPr lang="zh-CN" altLang="en-US" sz="1000" b="1" dirty="0">
                <a:solidFill>
                  <a:srgbClr val="FFFF00"/>
                </a:solidFill>
                <a:latin typeface="Arial" panose="020B0604020202020204" pitchFamily="34" charset="0"/>
                <a:cs typeface="Arial" panose="020B0604020202020204" pitchFamily="34" charset="0"/>
              </a:endParaRPr>
            </a:p>
          </p:txBody>
        </p:sp>
        <p:sp>
          <p:nvSpPr>
            <p:cNvPr id="23" name="矩形 20">
              <a:extLst>
                <a:ext uri="{FF2B5EF4-FFF2-40B4-BE49-F238E27FC236}">
                  <a16:creationId xmlns:a16="http://schemas.microsoft.com/office/drawing/2014/main" id="{094D6CF9-D413-4F37-BE0B-805C3DEEA4CA}"/>
                </a:ext>
              </a:extLst>
            </p:cNvPr>
            <p:cNvSpPr/>
            <p:nvPr/>
          </p:nvSpPr>
          <p:spPr>
            <a:xfrm>
              <a:off x="1684020" y="2865120"/>
              <a:ext cx="975360" cy="274320"/>
            </a:xfrm>
            <a:prstGeom prst="rect">
              <a:avLst/>
            </a:prstGeom>
            <a:solidFill>
              <a:srgbClr val="427F8A"/>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c</a:t>
              </a:r>
              <a:endParaRPr lang="zh-CN" altLang="en-US" sz="1000" dirty="0">
                <a:latin typeface="Arial" panose="020B0604020202020204" pitchFamily="34" charset="0"/>
                <a:cs typeface="Arial" panose="020B0604020202020204" pitchFamily="34" charset="0"/>
              </a:endParaRPr>
            </a:p>
          </p:txBody>
        </p:sp>
        <p:sp>
          <p:nvSpPr>
            <p:cNvPr id="24" name="矩形 21">
              <a:extLst>
                <a:ext uri="{FF2B5EF4-FFF2-40B4-BE49-F238E27FC236}">
                  <a16:creationId xmlns:a16="http://schemas.microsoft.com/office/drawing/2014/main" id="{76F2943E-E0B1-4ABA-A569-C391C97F643B}"/>
                </a:ext>
              </a:extLst>
            </p:cNvPr>
            <p:cNvSpPr/>
            <p:nvPr/>
          </p:nvSpPr>
          <p:spPr>
            <a:xfrm>
              <a:off x="1684020" y="3139440"/>
              <a:ext cx="975360" cy="274320"/>
            </a:xfrm>
            <a:prstGeom prst="rect">
              <a:avLst/>
            </a:prstGeom>
            <a:solidFill>
              <a:srgbClr val="427F8A"/>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d</a:t>
              </a:r>
              <a:endParaRPr lang="zh-CN" altLang="en-US" sz="1000" dirty="0">
                <a:latin typeface="Arial" panose="020B0604020202020204" pitchFamily="34" charset="0"/>
                <a:cs typeface="Arial" panose="020B0604020202020204" pitchFamily="34" charset="0"/>
              </a:endParaRPr>
            </a:p>
          </p:txBody>
        </p:sp>
        <p:cxnSp>
          <p:nvCxnSpPr>
            <p:cNvPr id="25" name="直接箭头连接符 22">
              <a:extLst>
                <a:ext uri="{FF2B5EF4-FFF2-40B4-BE49-F238E27FC236}">
                  <a16:creationId xmlns:a16="http://schemas.microsoft.com/office/drawing/2014/main" id="{42395970-A4E3-4895-A4C0-931A3B3FE929}"/>
                </a:ext>
              </a:extLst>
            </p:cNvPr>
            <p:cNvCxnSpPr/>
            <p:nvPr/>
          </p:nvCxnSpPr>
          <p:spPr>
            <a:xfrm flipV="1">
              <a:off x="1257300" y="2316480"/>
              <a:ext cx="0" cy="109728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3">
              <a:extLst>
                <a:ext uri="{FF2B5EF4-FFF2-40B4-BE49-F238E27FC236}">
                  <a16:creationId xmlns:a16="http://schemas.microsoft.com/office/drawing/2014/main" id="{5DB17369-3732-4763-B18D-B1E340DB8B86}"/>
                </a:ext>
              </a:extLst>
            </p:cNvPr>
            <p:cNvSpPr txBox="1"/>
            <p:nvPr/>
          </p:nvSpPr>
          <p:spPr>
            <a:xfrm>
              <a:off x="221363" y="2590801"/>
              <a:ext cx="1030638" cy="578791"/>
            </a:xfrm>
            <a:prstGeom prst="rect">
              <a:avLst/>
            </a:prstGeom>
            <a:noFill/>
          </p:spPr>
          <p:txBody>
            <a:bodyPr wrap="none" rtlCol="0">
              <a:spAutoFit/>
            </a:bodyPr>
            <a:lstStyle/>
            <a:p>
              <a:pPr algn="ctr"/>
              <a:r>
                <a:rPr lang="en-US" altLang="zh-CN" sz="1000" dirty="0">
                  <a:latin typeface="Arial" panose="020B0604020202020204" pitchFamily="34" charset="0"/>
                  <a:cs typeface="Arial" panose="020B0604020202020204" pitchFamily="34" charset="0"/>
                </a:rPr>
                <a:t>Young</a:t>
              </a:r>
            </a:p>
            <a:p>
              <a:pPr algn="ctr"/>
              <a:r>
                <a:rPr lang="en-US" altLang="zh-CN" sz="1000" dirty="0">
                  <a:latin typeface="Arial" panose="020B0604020202020204" pitchFamily="34" charset="0"/>
                  <a:cs typeface="Arial" panose="020B0604020202020204" pitchFamily="34" charset="0"/>
                </a:rPr>
                <a:t>age</a:t>
              </a:r>
              <a:endParaRPr lang="zh-CN" altLang="en-US" sz="1000" dirty="0">
                <a:latin typeface="Arial" panose="020B0604020202020204" pitchFamily="34" charset="0"/>
                <a:cs typeface="Arial" panose="020B0604020202020204" pitchFamily="34" charset="0"/>
              </a:endParaRPr>
            </a:p>
          </p:txBody>
        </p:sp>
        <p:sp>
          <p:nvSpPr>
            <p:cNvPr id="27" name="矩形 27">
              <a:extLst>
                <a:ext uri="{FF2B5EF4-FFF2-40B4-BE49-F238E27FC236}">
                  <a16:creationId xmlns:a16="http://schemas.microsoft.com/office/drawing/2014/main" id="{5B900F6E-159E-4E47-ADE6-709484D1D8DA}"/>
                </a:ext>
              </a:extLst>
            </p:cNvPr>
            <p:cNvSpPr/>
            <p:nvPr/>
          </p:nvSpPr>
          <p:spPr>
            <a:xfrm>
              <a:off x="4290060" y="2305036"/>
              <a:ext cx="975360" cy="274320"/>
            </a:xfrm>
            <a:prstGeom prst="rect">
              <a:avLst/>
            </a:prstGeom>
            <a:solidFill>
              <a:srgbClr val="427F8A"/>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rgbClr val="FFFF00"/>
                  </a:solidFill>
                  <a:latin typeface="Arial" panose="020B0604020202020204" pitchFamily="34" charset="0"/>
                  <a:cs typeface="Arial" panose="020B0604020202020204" pitchFamily="34" charset="0"/>
                </a:rPr>
                <a:t>b</a:t>
              </a:r>
              <a:endParaRPr lang="zh-CN" altLang="en-US" sz="1000" b="1" dirty="0">
                <a:solidFill>
                  <a:srgbClr val="FFFF00"/>
                </a:solidFill>
                <a:latin typeface="Arial" panose="020B0604020202020204" pitchFamily="34" charset="0"/>
                <a:cs typeface="Arial" panose="020B0604020202020204" pitchFamily="34" charset="0"/>
              </a:endParaRPr>
            </a:p>
          </p:txBody>
        </p:sp>
        <p:sp>
          <p:nvSpPr>
            <p:cNvPr id="28" name="矩形 28">
              <a:extLst>
                <a:ext uri="{FF2B5EF4-FFF2-40B4-BE49-F238E27FC236}">
                  <a16:creationId xmlns:a16="http://schemas.microsoft.com/office/drawing/2014/main" id="{B01F9D71-984F-4415-87BA-95CBBF4A154E}"/>
                </a:ext>
              </a:extLst>
            </p:cNvPr>
            <p:cNvSpPr/>
            <p:nvPr/>
          </p:nvSpPr>
          <p:spPr>
            <a:xfrm>
              <a:off x="4290060" y="2590800"/>
              <a:ext cx="975360" cy="274320"/>
            </a:xfrm>
            <a:prstGeom prst="rect">
              <a:avLst/>
            </a:prstGeom>
            <a:solidFill>
              <a:srgbClr val="427F8A"/>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a</a:t>
              </a:r>
              <a:endParaRPr lang="zh-CN" altLang="en-US" sz="1000" dirty="0">
                <a:latin typeface="Arial" panose="020B0604020202020204" pitchFamily="34" charset="0"/>
                <a:cs typeface="Arial" panose="020B0604020202020204" pitchFamily="34" charset="0"/>
              </a:endParaRPr>
            </a:p>
          </p:txBody>
        </p:sp>
        <p:sp>
          <p:nvSpPr>
            <p:cNvPr id="29" name="矩形 29">
              <a:extLst>
                <a:ext uri="{FF2B5EF4-FFF2-40B4-BE49-F238E27FC236}">
                  <a16:creationId xmlns:a16="http://schemas.microsoft.com/office/drawing/2014/main" id="{EBA8D8D5-4382-4196-9825-3B5A7CC68646}"/>
                </a:ext>
              </a:extLst>
            </p:cNvPr>
            <p:cNvSpPr/>
            <p:nvPr/>
          </p:nvSpPr>
          <p:spPr>
            <a:xfrm>
              <a:off x="4290060" y="2865120"/>
              <a:ext cx="975360" cy="274320"/>
            </a:xfrm>
            <a:prstGeom prst="rect">
              <a:avLst/>
            </a:prstGeom>
            <a:solidFill>
              <a:srgbClr val="427F8A"/>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c</a:t>
              </a:r>
              <a:endParaRPr lang="zh-CN" altLang="en-US" sz="1000" dirty="0">
                <a:latin typeface="Arial" panose="020B0604020202020204" pitchFamily="34" charset="0"/>
                <a:cs typeface="Arial" panose="020B0604020202020204" pitchFamily="34" charset="0"/>
              </a:endParaRPr>
            </a:p>
          </p:txBody>
        </p:sp>
        <p:sp>
          <p:nvSpPr>
            <p:cNvPr id="30" name="矩形 30">
              <a:extLst>
                <a:ext uri="{FF2B5EF4-FFF2-40B4-BE49-F238E27FC236}">
                  <a16:creationId xmlns:a16="http://schemas.microsoft.com/office/drawing/2014/main" id="{44212D59-1713-4009-8269-D7E284A14A0E}"/>
                </a:ext>
              </a:extLst>
            </p:cNvPr>
            <p:cNvSpPr/>
            <p:nvPr/>
          </p:nvSpPr>
          <p:spPr>
            <a:xfrm>
              <a:off x="4290060" y="3139440"/>
              <a:ext cx="975360" cy="274320"/>
            </a:xfrm>
            <a:prstGeom prst="rect">
              <a:avLst/>
            </a:prstGeom>
            <a:solidFill>
              <a:srgbClr val="427F8A"/>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Arial" panose="020B0604020202020204" pitchFamily="34" charset="0"/>
                  <a:cs typeface="Arial" panose="020B0604020202020204" pitchFamily="34" charset="0"/>
                </a:rPr>
                <a:t>d</a:t>
              </a:r>
              <a:endParaRPr lang="zh-CN" altLang="en-US" sz="1000" dirty="0">
                <a:latin typeface="Arial" panose="020B0604020202020204" pitchFamily="34" charset="0"/>
                <a:cs typeface="Arial" panose="020B0604020202020204" pitchFamily="34" charset="0"/>
              </a:endParaRPr>
            </a:p>
          </p:txBody>
        </p:sp>
        <p:cxnSp>
          <p:nvCxnSpPr>
            <p:cNvPr id="31" name="直接箭头连接符 31">
              <a:extLst>
                <a:ext uri="{FF2B5EF4-FFF2-40B4-BE49-F238E27FC236}">
                  <a16:creationId xmlns:a16="http://schemas.microsoft.com/office/drawing/2014/main" id="{3C6C43D9-9D1F-4FA2-8D32-0D0640FFBB78}"/>
                </a:ext>
              </a:extLst>
            </p:cNvPr>
            <p:cNvCxnSpPr/>
            <p:nvPr/>
          </p:nvCxnSpPr>
          <p:spPr>
            <a:xfrm>
              <a:off x="2895600" y="2865120"/>
              <a:ext cx="1143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2">
              <a:extLst>
                <a:ext uri="{FF2B5EF4-FFF2-40B4-BE49-F238E27FC236}">
                  <a16:creationId xmlns:a16="http://schemas.microsoft.com/office/drawing/2014/main" id="{22D25BCC-D1FF-4178-BFC3-D4F5C645951F}"/>
                </a:ext>
              </a:extLst>
            </p:cNvPr>
            <p:cNvSpPr txBox="1"/>
            <p:nvPr/>
          </p:nvSpPr>
          <p:spPr>
            <a:xfrm>
              <a:off x="2911527" y="2469693"/>
              <a:ext cx="1207302" cy="356178"/>
            </a:xfrm>
            <a:prstGeom prst="rect">
              <a:avLst/>
            </a:prstGeom>
            <a:noFill/>
          </p:spPr>
          <p:txBody>
            <a:bodyPr wrap="none" rtlCol="0">
              <a:spAutoFit/>
            </a:bodyPr>
            <a:lstStyle/>
            <a:p>
              <a:r>
                <a:rPr lang="en-US" altLang="zh-CN" sz="1000" dirty="0">
                  <a:latin typeface="Arial" panose="020B0604020202020204" pitchFamily="34" charset="0"/>
                  <a:cs typeface="Arial" panose="020B0604020202020204" pitchFamily="34" charset="0"/>
                </a:rPr>
                <a:t>READ b</a:t>
              </a:r>
              <a:endParaRPr lang="zh-CN" altLang="en-US" sz="1000" dirty="0">
                <a:latin typeface="Arial" panose="020B0604020202020204" pitchFamily="34" charset="0"/>
                <a:cs typeface="Arial" panose="020B0604020202020204" pitchFamily="34" charset="0"/>
              </a:endParaRPr>
            </a:p>
          </p:txBody>
        </p:sp>
      </p:grpSp>
      <p:cxnSp>
        <p:nvCxnSpPr>
          <p:cNvPr id="35" name="Straight Arrow Connector 34">
            <a:extLst>
              <a:ext uri="{FF2B5EF4-FFF2-40B4-BE49-F238E27FC236}">
                <a16:creationId xmlns:a16="http://schemas.microsoft.com/office/drawing/2014/main" id="{6919375F-FE78-46CE-ADBF-6A63B76F6024}"/>
              </a:ext>
            </a:extLst>
          </p:cNvPr>
          <p:cNvCxnSpPr>
            <a:cxnSpLocks/>
          </p:cNvCxnSpPr>
          <p:nvPr/>
        </p:nvCxnSpPr>
        <p:spPr>
          <a:xfrm flipV="1">
            <a:off x="6372230" y="1597654"/>
            <a:ext cx="1040589" cy="164465"/>
          </a:xfrm>
          <a:prstGeom prst="straightConnector1">
            <a:avLst/>
          </a:prstGeom>
          <a:ln w="28575">
            <a:solidFill>
              <a:schemeClr val="tx2">
                <a:lumMod val="20000"/>
                <a:lumOff val="8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C0A2B8-5D0F-4666-9933-850DA364D9FD}"/>
              </a:ext>
            </a:extLst>
          </p:cNvPr>
          <p:cNvCxnSpPr>
            <a:cxnSpLocks/>
          </p:cNvCxnSpPr>
          <p:nvPr/>
        </p:nvCxnSpPr>
        <p:spPr>
          <a:xfrm>
            <a:off x="4274309" y="3214523"/>
            <a:ext cx="1737875" cy="161801"/>
          </a:xfrm>
          <a:prstGeom prst="straightConnector1">
            <a:avLst/>
          </a:prstGeom>
          <a:ln w="28575">
            <a:solidFill>
              <a:schemeClr val="tx2">
                <a:lumMod val="20000"/>
                <a:lumOff val="8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C3936E8-7783-4140-B7E3-048C3A6068CF}"/>
              </a:ext>
            </a:extLst>
          </p:cNvPr>
          <p:cNvCxnSpPr>
            <a:cxnSpLocks/>
          </p:cNvCxnSpPr>
          <p:nvPr/>
        </p:nvCxnSpPr>
        <p:spPr>
          <a:xfrm flipV="1">
            <a:off x="4129529" y="3480573"/>
            <a:ext cx="1882655" cy="128450"/>
          </a:xfrm>
          <a:prstGeom prst="straightConnector1">
            <a:avLst/>
          </a:prstGeom>
          <a:ln w="28575">
            <a:solidFill>
              <a:schemeClr val="tx2">
                <a:lumMod val="20000"/>
                <a:lumOff val="8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3" name="组合 3">
            <a:extLst>
              <a:ext uri="{FF2B5EF4-FFF2-40B4-BE49-F238E27FC236}">
                <a16:creationId xmlns:a16="http://schemas.microsoft.com/office/drawing/2014/main" id="{A1AE0A8F-1EB6-4943-8D00-BA5E9E75B1EF}"/>
              </a:ext>
            </a:extLst>
          </p:cNvPr>
          <p:cNvGrpSpPr/>
          <p:nvPr/>
        </p:nvGrpSpPr>
        <p:grpSpPr>
          <a:xfrm>
            <a:off x="7569774" y="4490951"/>
            <a:ext cx="1142755" cy="1278348"/>
            <a:chOff x="2322019" y="2198748"/>
            <a:chExt cx="2925621" cy="2671338"/>
          </a:xfrm>
        </p:grpSpPr>
        <p:sp>
          <p:nvSpPr>
            <p:cNvPr id="44" name="矩形 50">
              <a:extLst>
                <a:ext uri="{FF2B5EF4-FFF2-40B4-BE49-F238E27FC236}">
                  <a16:creationId xmlns:a16="http://schemas.microsoft.com/office/drawing/2014/main" id="{FAEDF766-8778-42A2-94AA-FC6749C5472F}"/>
                </a:ext>
              </a:extLst>
            </p:cNvPr>
            <p:cNvSpPr/>
            <p:nvPr/>
          </p:nvSpPr>
          <p:spPr>
            <a:xfrm>
              <a:off x="2322019" y="2198748"/>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a</a:t>
              </a:r>
              <a:endParaRPr lang="zh-CN" altLang="en-US" sz="1000" dirty="0">
                <a:solidFill>
                  <a:schemeClr val="bg2"/>
                </a:solidFill>
                <a:latin typeface="Arial" panose="020B0604020202020204" pitchFamily="34" charset="0"/>
                <a:cs typeface="Arial" panose="020B0604020202020204" pitchFamily="34" charset="0"/>
              </a:endParaRPr>
            </a:p>
          </p:txBody>
        </p:sp>
        <p:sp>
          <p:nvSpPr>
            <p:cNvPr id="45" name="矩形 51">
              <a:extLst>
                <a:ext uri="{FF2B5EF4-FFF2-40B4-BE49-F238E27FC236}">
                  <a16:creationId xmlns:a16="http://schemas.microsoft.com/office/drawing/2014/main" id="{A8E3F02B-6B49-471B-AB88-DB6EE5708B1E}"/>
                </a:ext>
              </a:extLst>
            </p:cNvPr>
            <p:cNvSpPr/>
            <p:nvPr/>
          </p:nvSpPr>
          <p:spPr>
            <a:xfrm>
              <a:off x="2322019" y="2473068"/>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b</a:t>
              </a:r>
              <a:endParaRPr lang="zh-CN" altLang="en-US" sz="1000" dirty="0">
                <a:solidFill>
                  <a:schemeClr val="bg2"/>
                </a:solidFill>
                <a:latin typeface="Arial" panose="020B0604020202020204" pitchFamily="34" charset="0"/>
                <a:cs typeface="Arial" panose="020B0604020202020204" pitchFamily="34" charset="0"/>
              </a:endParaRPr>
            </a:p>
          </p:txBody>
        </p:sp>
        <p:sp>
          <p:nvSpPr>
            <p:cNvPr id="46" name="矩形 52">
              <a:extLst>
                <a:ext uri="{FF2B5EF4-FFF2-40B4-BE49-F238E27FC236}">
                  <a16:creationId xmlns:a16="http://schemas.microsoft.com/office/drawing/2014/main" id="{A6402FE9-DCAB-4B8D-9C62-B312C1E82B34}"/>
                </a:ext>
              </a:extLst>
            </p:cNvPr>
            <p:cNvSpPr/>
            <p:nvPr/>
          </p:nvSpPr>
          <p:spPr>
            <a:xfrm>
              <a:off x="2322019" y="2747388"/>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bg2"/>
                  </a:solidFill>
                  <a:latin typeface="Arial" panose="020B0604020202020204" pitchFamily="34" charset="0"/>
                  <a:cs typeface="Arial" panose="020B0604020202020204" pitchFamily="34" charset="0"/>
                </a:rPr>
                <a:t>c</a:t>
              </a:r>
              <a:endParaRPr lang="zh-CN" altLang="en-US" sz="1000" b="1" dirty="0">
                <a:solidFill>
                  <a:schemeClr val="bg2"/>
                </a:solidFill>
                <a:latin typeface="Arial" panose="020B0604020202020204" pitchFamily="34" charset="0"/>
                <a:cs typeface="Arial" panose="020B0604020202020204" pitchFamily="34" charset="0"/>
              </a:endParaRPr>
            </a:p>
          </p:txBody>
        </p:sp>
        <p:sp>
          <p:nvSpPr>
            <p:cNvPr id="47" name="矩形 53">
              <a:extLst>
                <a:ext uri="{FF2B5EF4-FFF2-40B4-BE49-F238E27FC236}">
                  <a16:creationId xmlns:a16="http://schemas.microsoft.com/office/drawing/2014/main" id="{5BB3B610-4495-4F89-9245-65EA7445EAD2}"/>
                </a:ext>
              </a:extLst>
            </p:cNvPr>
            <p:cNvSpPr/>
            <p:nvPr/>
          </p:nvSpPr>
          <p:spPr>
            <a:xfrm>
              <a:off x="2322019" y="3021708"/>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bg2"/>
                  </a:solidFill>
                  <a:latin typeface="Arial" panose="020B0604020202020204" pitchFamily="34" charset="0"/>
                  <a:cs typeface="Arial" panose="020B0604020202020204" pitchFamily="34" charset="0"/>
                </a:rPr>
                <a:t>d</a:t>
              </a:r>
              <a:endParaRPr lang="zh-CN" altLang="en-US" sz="1000" b="1" dirty="0">
                <a:solidFill>
                  <a:schemeClr val="bg2"/>
                </a:solidFill>
                <a:latin typeface="Arial" panose="020B0604020202020204" pitchFamily="34" charset="0"/>
                <a:cs typeface="Arial" panose="020B0604020202020204" pitchFamily="34" charset="0"/>
              </a:endParaRPr>
            </a:p>
          </p:txBody>
        </p:sp>
        <p:sp>
          <p:nvSpPr>
            <p:cNvPr id="48" name="矩形 54">
              <a:extLst>
                <a:ext uri="{FF2B5EF4-FFF2-40B4-BE49-F238E27FC236}">
                  <a16:creationId xmlns:a16="http://schemas.microsoft.com/office/drawing/2014/main" id="{6C91483A-E809-43E6-9A8B-E84DFB8C7D8B}"/>
                </a:ext>
              </a:extLst>
            </p:cNvPr>
            <p:cNvSpPr/>
            <p:nvPr/>
          </p:nvSpPr>
          <p:spPr>
            <a:xfrm>
              <a:off x="4272280" y="2198748"/>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e</a:t>
              </a:r>
              <a:endParaRPr lang="zh-CN" altLang="en-US" sz="1000" dirty="0">
                <a:solidFill>
                  <a:schemeClr val="bg2"/>
                </a:solidFill>
                <a:latin typeface="Arial" panose="020B0604020202020204" pitchFamily="34" charset="0"/>
                <a:cs typeface="Arial" panose="020B0604020202020204" pitchFamily="34" charset="0"/>
              </a:endParaRPr>
            </a:p>
          </p:txBody>
        </p:sp>
        <p:sp>
          <p:nvSpPr>
            <p:cNvPr id="49" name="矩形 55">
              <a:extLst>
                <a:ext uri="{FF2B5EF4-FFF2-40B4-BE49-F238E27FC236}">
                  <a16:creationId xmlns:a16="http://schemas.microsoft.com/office/drawing/2014/main" id="{1D10F7A2-021B-4F3B-A81D-740BBE13B8DB}"/>
                </a:ext>
              </a:extLst>
            </p:cNvPr>
            <p:cNvSpPr/>
            <p:nvPr/>
          </p:nvSpPr>
          <p:spPr>
            <a:xfrm>
              <a:off x="4272280" y="2473068"/>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c</a:t>
              </a:r>
              <a:endParaRPr lang="zh-CN" altLang="en-US" sz="1000" dirty="0">
                <a:solidFill>
                  <a:schemeClr val="bg2"/>
                </a:solidFill>
                <a:latin typeface="Arial" panose="020B0604020202020204" pitchFamily="34" charset="0"/>
                <a:cs typeface="Arial" panose="020B0604020202020204" pitchFamily="34" charset="0"/>
              </a:endParaRPr>
            </a:p>
          </p:txBody>
        </p:sp>
        <p:sp>
          <p:nvSpPr>
            <p:cNvPr id="50" name="矩形 56">
              <a:extLst>
                <a:ext uri="{FF2B5EF4-FFF2-40B4-BE49-F238E27FC236}">
                  <a16:creationId xmlns:a16="http://schemas.microsoft.com/office/drawing/2014/main" id="{AB69CE1C-8DE7-4B04-84BF-E5D33BAE2799}"/>
                </a:ext>
              </a:extLst>
            </p:cNvPr>
            <p:cNvSpPr/>
            <p:nvPr/>
          </p:nvSpPr>
          <p:spPr>
            <a:xfrm>
              <a:off x="4272280" y="2747388"/>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bg2"/>
                  </a:solidFill>
                  <a:latin typeface="Arial" panose="020B0604020202020204" pitchFamily="34" charset="0"/>
                  <a:cs typeface="Arial" panose="020B0604020202020204" pitchFamily="34" charset="0"/>
                </a:rPr>
                <a:t>a</a:t>
              </a:r>
              <a:endParaRPr lang="zh-CN" altLang="en-US" sz="1000" b="1" dirty="0">
                <a:solidFill>
                  <a:schemeClr val="bg2"/>
                </a:solidFill>
                <a:latin typeface="Arial" panose="020B0604020202020204" pitchFamily="34" charset="0"/>
                <a:cs typeface="Arial" panose="020B0604020202020204" pitchFamily="34" charset="0"/>
              </a:endParaRPr>
            </a:p>
          </p:txBody>
        </p:sp>
        <p:sp>
          <p:nvSpPr>
            <p:cNvPr id="51" name="矩形 57">
              <a:extLst>
                <a:ext uri="{FF2B5EF4-FFF2-40B4-BE49-F238E27FC236}">
                  <a16:creationId xmlns:a16="http://schemas.microsoft.com/office/drawing/2014/main" id="{670F39F8-EB8A-439C-B26D-A3032EF2CFBC}"/>
                </a:ext>
              </a:extLst>
            </p:cNvPr>
            <p:cNvSpPr/>
            <p:nvPr/>
          </p:nvSpPr>
          <p:spPr>
            <a:xfrm>
              <a:off x="4272280" y="3021708"/>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bg2"/>
                  </a:solidFill>
                  <a:latin typeface="Arial" panose="020B0604020202020204" pitchFamily="34" charset="0"/>
                  <a:cs typeface="Arial" panose="020B0604020202020204" pitchFamily="34" charset="0"/>
                </a:rPr>
                <a:t>d</a:t>
              </a:r>
              <a:endParaRPr lang="zh-CN" altLang="en-US" sz="1000" b="1" dirty="0">
                <a:solidFill>
                  <a:schemeClr val="bg2"/>
                </a:solidFill>
                <a:latin typeface="Arial" panose="020B0604020202020204" pitchFamily="34" charset="0"/>
                <a:cs typeface="Arial" panose="020B0604020202020204" pitchFamily="34" charset="0"/>
              </a:endParaRPr>
            </a:p>
          </p:txBody>
        </p:sp>
        <p:sp>
          <p:nvSpPr>
            <p:cNvPr id="52" name="矩形 58">
              <a:extLst>
                <a:ext uri="{FF2B5EF4-FFF2-40B4-BE49-F238E27FC236}">
                  <a16:creationId xmlns:a16="http://schemas.microsoft.com/office/drawing/2014/main" id="{6681E6C1-45A2-43E6-890E-FC21908EBE8C}"/>
                </a:ext>
              </a:extLst>
            </p:cNvPr>
            <p:cNvSpPr/>
            <p:nvPr/>
          </p:nvSpPr>
          <p:spPr>
            <a:xfrm>
              <a:off x="3296920" y="3772806"/>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a:t>
              </a:r>
              <a:endParaRPr lang="zh-CN" altLang="en-US" sz="1000" dirty="0">
                <a:solidFill>
                  <a:schemeClr val="bg2"/>
                </a:solidFill>
                <a:latin typeface="Arial" panose="020B0604020202020204" pitchFamily="34" charset="0"/>
                <a:cs typeface="Arial" panose="020B0604020202020204" pitchFamily="34" charset="0"/>
              </a:endParaRPr>
            </a:p>
          </p:txBody>
        </p:sp>
        <p:sp>
          <p:nvSpPr>
            <p:cNvPr id="53" name="矩形 59">
              <a:extLst>
                <a:ext uri="{FF2B5EF4-FFF2-40B4-BE49-F238E27FC236}">
                  <a16:creationId xmlns:a16="http://schemas.microsoft.com/office/drawing/2014/main" id="{FB3670CA-6A62-48C3-BF24-B1A7065B6A38}"/>
                </a:ext>
              </a:extLst>
            </p:cNvPr>
            <p:cNvSpPr/>
            <p:nvPr/>
          </p:nvSpPr>
          <p:spPr>
            <a:xfrm>
              <a:off x="3296920" y="4047126"/>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a:t>
              </a:r>
              <a:endParaRPr lang="zh-CN" altLang="en-US" sz="1000" dirty="0">
                <a:solidFill>
                  <a:schemeClr val="bg2"/>
                </a:solidFill>
                <a:latin typeface="Arial" panose="020B0604020202020204" pitchFamily="34" charset="0"/>
                <a:cs typeface="Arial" panose="020B0604020202020204" pitchFamily="34" charset="0"/>
              </a:endParaRPr>
            </a:p>
          </p:txBody>
        </p:sp>
        <p:sp>
          <p:nvSpPr>
            <p:cNvPr id="54" name="矩形 60">
              <a:extLst>
                <a:ext uri="{FF2B5EF4-FFF2-40B4-BE49-F238E27FC236}">
                  <a16:creationId xmlns:a16="http://schemas.microsoft.com/office/drawing/2014/main" id="{4B8443D0-1FC7-4C14-8E5E-EB5AE9A9B460}"/>
                </a:ext>
              </a:extLst>
            </p:cNvPr>
            <p:cNvSpPr/>
            <p:nvPr/>
          </p:nvSpPr>
          <p:spPr>
            <a:xfrm>
              <a:off x="3296920" y="4321447"/>
              <a:ext cx="975360" cy="274321"/>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solidFill>
                    <a:schemeClr val="bg2"/>
                  </a:solidFill>
                  <a:latin typeface="Arial" panose="020B0604020202020204" pitchFamily="34" charset="0"/>
                  <a:cs typeface="Arial" panose="020B0604020202020204" pitchFamily="34" charset="0"/>
                </a:rPr>
                <a:t>{</a:t>
              </a:r>
              <a:r>
                <a:rPr lang="en-US" altLang="zh-CN" sz="900" b="1" dirty="0" err="1">
                  <a:solidFill>
                    <a:schemeClr val="bg2"/>
                  </a:solidFill>
                  <a:latin typeface="Arial" panose="020B0604020202020204" pitchFamily="34" charset="0"/>
                  <a:cs typeface="Arial" panose="020B0604020202020204" pitchFamily="34" charset="0"/>
                </a:rPr>
                <a:t>a</a:t>
              </a:r>
              <a:r>
                <a:rPr lang="en-US" altLang="zh-CN" sz="900" dirty="0" err="1">
                  <a:solidFill>
                    <a:schemeClr val="bg2"/>
                  </a:solidFill>
                  <a:latin typeface="Arial" panose="020B0604020202020204" pitchFamily="34" charset="0"/>
                  <a:cs typeface="Arial" panose="020B0604020202020204" pitchFamily="34" charset="0"/>
                </a:rPr>
                <a:t>,c</a:t>
              </a:r>
              <a:r>
                <a:rPr lang="en-US" altLang="zh-CN" sz="900" dirty="0">
                  <a:solidFill>
                    <a:schemeClr val="bg2"/>
                  </a:solidFill>
                  <a:latin typeface="Arial" panose="020B0604020202020204" pitchFamily="34" charset="0"/>
                  <a:cs typeface="Arial" panose="020B0604020202020204" pitchFamily="34" charset="0"/>
                </a:rPr>
                <a:t>}</a:t>
              </a:r>
              <a:endParaRPr lang="zh-CN" altLang="en-US" sz="900" dirty="0">
                <a:solidFill>
                  <a:schemeClr val="bg2"/>
                </a:solidFill>
                <a:latin typeface="Arial" panose="020B0604020202020204" pitchFamily="34" charset="0"/>
                <a:cs typeface="Arial" panose="020B0604020202020204" pitchFamily="34" charset="0"/>
              </a:endParaRPr>
            </a:p>
          </p:txBody>
        </p:sp>
        <p:sp>
          <p:nvSpPr>
            <p:cNvPr id="55" name="矩形 61">
              <a:extLst>
                <a:ext uri="{FF2B5EF4-FFF2-40B4-BE49-F238E27FC236}">
                  <a16:creationId xmlns:a16="http://schemas.microsoft.com/office/drawing/2014/main" id="{4E65599D-F328-42C4-BC72-292C386362D2}"/>
                </a:ext>
              </a:extLst>
            </p:cNvPr>
            <p:cNvSpPr/>
            <p:nvPr/>
          </p:nvSpPr>
          <p:spPr>
            <a:xfrm>
              <a:off x="3296920" y="4595766"/>
              <a:ext cx="975360" cy="27432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2"/>
                  </a:solidFill>
                  <a:latin typeface="Arial" panose="020B0604020202020204" pitchFamily="34" charset="0"/>
                  <a:cs typeface="Arial" panose="020B0604020202020204" pitchFamily="34" charset="0"/>
                </a:rPr>
                <a:t>d</a:t>
              </a:r>
              <a:endParaRPr lang="zh-CN" altLang="en-US" sz="1000" dirty="0">
                <a:solidFill>
                  <a:schemeClr val="bg2"/>
                </a:solidFill>
                <a:latin typeface="Arial" panose="020B0604020202020204" pitchFamily="34" charset="0"/>
                <a:cs typeface="Arial" panose="020B0604020202020204" pitchFamily="34" charset="0"/>
              </a:endParaRPr>
            </a:p>
          </p:txBody>
        </p:sp>
        <p:cxnSp>
          <p:nvCxnSpPr>
            <p:cNvPr id="56" name="直接箭头连接符 62">
              <a:extLst>
                <a:ext uri="{FF2B5EF4-FFF2-40B4-BE49-F238E27FC236}">
                  <a16:creationId xmlns:a16="http://schemas.microsoft.com/office/drawing/2014/main" id="{70681F10-759B-4EDF-8004-26C30AFC1C9D}"/>
                </a:ext>
              </a:extLst>
            </p:cNvPr>
            <p:cNvCxnSpPr>
              <a:cxnSpLocks/>
            </p:cNvCxnSpPr>
            <p:nvPr/>
          </p:nvCxnSpPr>
          <p:spPr>
            <a:xfrm>
              <a:off x="3076575" y="3296028"/>
              <a:ext cx="423826" cy="459369"/>
            </a:xfrm>
            <a:prstGeom prst="straightConnector1">
              <a:avLst/>
            </a:prstGeom>
            <a:ln w="19050">
              <a:solidFill>
                <a:srgbClr val="B2B2B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63">
              <a:extLst>
                <a:ext uri="{FF2B5EF4-FFF2-40B4-BE49-F238E27FC236}">
                  <a16:creationId xmlns:a16="http://schemas.microsoft.com/office/drawing/2014/main" id="{83549195-77AB-4A4D-9C6F-7123D31549A1}"/>
                </a:ext>
              </a:extLst>
            </p:cNvPr>
            <p:cNvCxnSpPr>
              <a:cxnSpLocks/>
            </p:cNvCxnSpPr>
            <p:nvPr/>
          </p:nvCxnSpPr>
          <p:spPr>
            <a:xfrm flipH="1">
              <a:off x="4014788" y="3310711"/>
              <a:ext cx="481012" cy="444686"/>
            </a:xfrm>
            <a:prstGeom prst="straightConnector1">
              <a:avLst/>
            </a:prstGeom>
            <a:ln w="19050">
              <a:solidFill>
                <a:srgbClr val="B2B2B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a:extLst>
              <a:ext uri="{FF2B5EF4-FFF2-40B4-BE49-F238E27FC236}">
                <a16:creationId xmlns:a16="http://schemas.microsoft.com/office/drawing/2014/main" id="{794057DF-E6E6-4D24-ABAF-34C4F574AAF6}"/>
              </a:ext>
            </a:extLst>
          </p:cNvPr>
          <p:cNvCxnSpPr>
            <a:cxnSpLocks/>
          </p:cNvCxnSpPr>
          <p:nvPr/>
        </p:nvCxnSpPr>
        <p:spPr>
          <a:xfrm>
            <a:off x="5652138" y="4869184"/>
            <a:ext cx="1467968" cy="180023"/>
          </a:xfrm>
          <a:prstGeom prst="straightConnector1">
            <a:avLst/>
          </a:prstGeom>
          <a:ln w="28575">
            <a:solidFill>
              <a:schemeClr val="tx2">
                <a:lumMod val="20000"/>
                <a:lumOff val="80000"/>
              </a:schemeClr>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2">
                <a:extLst>
                  <a:ext uri="{FF2B5EF4-FFF2-40B4-BE49-F238E27FC236}">
                    <a16:creationId xmlns:a16="http://schemas.microsoft.com/office/drawing/2014/main" id="{F6C6000B-88D9-4C2F-9730-14C5EBB2835C}"/>
                  </a:ext>
                </a:extLst>
              </p:cNvPr>
              <p:cNvSpPr txBox="1"/>
              <p:nvPr/>
            </p:nvSpPr>
            <p:spPr>
              <a:xfrm>
                <a:off x="251448" y="1088701"/>
                <a:ext cx="6061275" cy="4801314"/>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AbstractInterpretation(Function CFG)</a:t>
                </a:r>
              </a:p>
              <a:p>
                <a:r>
                  <a:rPr lang="en-US" altLang="zh-CN" b="1" dirty="0">
                    <a:solidFill>
                      <a:srgbClr val="FFC000"/>
                    </a:solidFill>
                    <a:latin typeface="Century Gothic" panose="020B0502020202020204" pitchFamily="34" charset="0"/>
                  </a:rPr>
                  <a:t>    </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 </a:t>
                </a:r>
                <a:r>
                  <a:rPr lang="en-US" altLang="zh-CN" b="1" dirty="0" err="1">
                    <a:solidFill>
                      <a:srgbClr val="FFC000"/>
                    </a:solidFill>
                    <a:latin typeface="Century Gothic" panose="020B0502020202020204" pitchFamily="34" charset="0"/>
                  </a:rPr>
                  <a:t>GenVCFG</a:t>
                </a:r>
                <a:r>
                  <a:rPr lang="en-US" altLang="zh-CN" dirty="0">
                    <a:solidFill>
                      <a:schemeClr val="tx1"/>
                    </a:solidFill>
                    <a:latin typeface="Century Gothic" panose="020B0502020202020204" pitchFamily="34" charset="0"/>
                  </a:rPr>
                  <a:t>(CFG, </a:t>
                </a:r>
                <a:r>
                  <a:rPr lang="en-US" altLang="zh-CN" dirty="0" err="1">
                    <a:solidFill>
                      <a:schemeClr val="tx1"/>
                    </a:solidFill>
                    <a:latin typeface="Century Gothic" panose="020B0502020202020204" pitchFamily="34" charset="0"/>
                  </a:rPr>
                  <a:t>SpecuCfg</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S[bb], Sc[bb] </a:t>
                </a:r>
                <a:r>
                  <a:rPr lang="en-US" altLang="zh-CN" dirty="0" err="1">
                    <a:solidFill>
                      <a:schemeClr val="tx1"/>
                    </a:solidFill>
                    <a:latin typeface="Century Gothic" panose="020B0502020202020204" pitchFamily="34" charset="0"/>
                  </a:rPr>
                  <a:t>init</a:t>
                </a:r>
                <a:r>
                  <a:rPr lang="en-US" altLang="zh-CN" dirty="0">
                    <a:solidFill>
                      <a:schemeClr val="tx1"/>
                    </a:solidFill>
                    <a:latin typeface="Century Gothic" panose="020B0502020202020204" pitchFamily="34" charset="0"/>
                  </a:rPr>
                  <a:t> to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if bb is Entry(</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else to </a:t>
                </a:r>
                <a14:m>
                  <m:oMath xmlns:m="http://schemas.openxmlformats.org/officeDocument/2006/math">
                    <m:r>
                      <a:rPr lang="en-US" altLang="zh-CN" b="0" i="1" smtClean="0">
                        <a:solidFill>
                          <a:schemeClr val="tx1"/>
                        </a:solidFill>
                        <a:latin typeface="Cambria Math" panose="02040503050406030204" pitchFamily="18" charset="0"/>
                      </a:rPr>
                      <m:t>⊥</m:t>
                    </m:r>
                  </m:oMath>
                </a14:m>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WL ← </a:t>
                </a:r>
                <a:r>
                  <a:rPr lang="en-US" altLang="zh-CN" b="1" dirty="0">
                    <a:solidFill>
                      <a:srgbClr val="FFC000"/>
                    </a:solidFill>
                    <a:latin typeface="Century Gothic" panose="020B0502020202020204" pitchFamily="34" charset="0"/>
                  </a:rPr>
                  <a:t>Entry</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while</a:t>
                </a:r>
                <a:r>
                  <a:rPr lang="en-US" altLang="zh-CN" dirty="0">
                    <a:solidFill>
                      <a:schemeClr val="tx1"/>
                    </a:solidFill>
                    <a:latin typeface="Century Gothic" panose="020B0502020202020204" pitchFamily="34" charset="0"/>
                  </a:rPr>
                  <a:t> 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WL:</a:t>
                </a:r>
              </a:p>
              <a:p>
                <a:r>
                  <a:rPr lang="en-US" altLang="zh-CN" dirty="0">
                    <a:solidFill>
                      <a:schemeClr val="tx1"/>
                    </a:solidFill>
                    <a:latin typeface="Century Gothic" panose="020B0502020202020204" pitchFamily="34" charset="0"/>
                  </a:rPr>
                  <a:t>        WL ← WL/bb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 bb is </a:t>
                </a:r>
                <a:r>
                  <a:rPr lang="en-US" altLang="zh-CN" b="1" dirty="0">
                    <a:solidFill>
                      <a:srgbClr val="FF0000"/>
                    </a:solidFill>
                    <a:latin typeface="Century Gothic" panose="020B0502020202020204" pitchFamily="34" charset="0"/>
                  </a:rPr>
                  <a:t>red</a:t>
                </a:r>
                <a:r>
                  <a:rPr lang="en-US" altLang="zh-CN" dirty="0">
                    <a:solidFill>
                      <a:schemeClr val="tx1"/>
                    </a:solidFill>
                    <a:latin typeface="Century Gothic" panose="020B0502020202020204" pitchFamily="34" charset="0"/>
                  </a:rPr>
                  <a:t> node:</a:t>
                </a:r>
              </a:p>
              <a:p>
                <a:r>
                  <a:rPr lang="en-US" altLang="zh-CN" dirty="0">
                    <a:solidFill>
                      <a:schemeClr val="tx1"/>
                    </a:solidFill>
                    <a:latin typeface="Century Gothic" panose="020B0502020202020204" pitchFamily="34" charset="0"/>
                  </a:rPr>
                  <a:t>            s’ ← T(Sc[bb],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else</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 ← T(S[bb],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foreach </a:t>
                </a:r>
                <a:r>
                  <a:rPr lang="en-US" altLang="zh-CN" dirty="0">
                    <a:solidFill>
                      <a:schemeClr val="tx1"/>
                    </a:solidFill>
                    <a:latin typeface="Century Gothic" panose="020B0502020202020204" pitchFamily="34" charset="0"/>
                  </a:rPr>
                  <a:t>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SUCC</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b="1" dirty="0">
                    <a:solidFill>
                      <a:srgbClr val="FFC000"/>
                    </a:solidFill>
                    <a:latin typeface="Century Gothic" panose="020B0502020202020204" pitchFamily="34" charset="0"/>
                  </a:rPr>
                  <a:t>            if </a:t>
                </a:r>
                <a:r>
                  <a:rPr lang="en-US" altLang="zh-CN" dirty="0">
                    <a:solidFill>
                      <a:schemeClr val="tx1"/>
                    </a:solidFill>
                    <a:latin typeface="Century Gothic" panose="020B0502020202020204" pitchFamily="34" charset="0"/>
                  </a:rPr>
                  <a:t>bb’ is </a:t>
                </a:r>
                <a:r>
                  <a:rPr lang="en-US" altLang="zh-CN" b="1" dirty="0">
                    <a:solidFill>
                      <a:srgbClr val="FF0000"/>
                    </a:solidFill>
                    <a:latin typeface="Century Gothic" panose="020B0502020202020204" pitchFamily="34" charset="0"/>
                  </a:rPr>
                  <a:t>red</a:t>
                </a:r>
                <a:r>
                  <a:rPr lang="en-US" altLang="zh-CN" dirty="0">
                    <a:solidFill>
                      <a:schemeClr val="tx1"/>
                    </a:solidFill>
                    <a:latin typeface="Century Gothic" panose="020B0502020202020204" pitchFamily="34" charset="0"/>
                  </a:rPr>
                  <a:t> node &amp; s’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Sc[bb’]: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Sc[bb’] ← Sc[bb’]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s’</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else</a:t>
                </a:r>
                <a:r>
                  <a:rPr lang="en-US" altLang="zh-CN" dirty="0">
                    <a:solidFill>
                      <a:schemeClr val="tx1"/>
                    </a:solidFill>
                    <a:latin typeface="Century Gothic" panose="020B0502020202020204" pitchFamily="34" charset="0"/>
                  </a:rPr>
                  <a:t> bb’ is </a:t>
                </a:r>
                <a:r>
                  <a:rPr lang="en-US" altLang="zh-CN" b="1" dirty="0">
                    <a:solidFill>
                      <a:schemeClr val="tx1"/>
                    </a:solidFill>
                    <a:latin typeface="Century Gothic" panose="020B0502020202020204" pitchFamily="34" charset="0"/>
                  </a:rPr>
                  <a:t>black</a:t>
                </a:r>
                <a:r>
                  <a:rPr lang="en-US" altLang="zh-CN" dirty="0">
                    <a:solidFill>
                      <a:schemeClr val="tx1"/>
                    </a:solidFill>
                    <a:latin typeface="Century Gothic" panose="020B0502020202020204" pitchFamily="34" charset="0"/>
                  </a:rPr>
                  <a:t> node &amp; s’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S[bb’] ← S[bb’]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s’</a:t>
                </a:r>
                <a:endParaRPr lang="en-US" altLang="zh-CN" b="1" dirty="0">
                  <a:solidFill>
                    <a:srgbClr val="FFC000"/>
                  </a:solidFill>
                  <a:latin typeface="Century Gothic" panose="020B0502020202020204" pitchFamily="34" charset="0"/>
                </a:endParaRPr>
              </a:p>
            </p:txBody>
          </p:sp>
        </mc:Choice>
        <mc:Fallback xmlns="">
          <p:sp>
            <p:nvSpPr>
              <p:cNvPr id="58" name="TextBox 2">
                <a:extLst>
                  <a:ext uri="{FF2B5EF4-FFF2-40B4-BE49-F238E27FC236}">
                    <a16:creationId xmlns:a16="http://schemas.microsoft.com/office/drawing/2014/main" id="{F6C6000B-88D9-4C2F-9730-14C5EBB2835C}"/>
                  </a:ext>
                </a:extLst>
              </p:cNvPr>
              <p:cNvSpPr txBox="1">
                <a:spLocks noRot="1" noChangeAspect="1" noMove="1" noResize="1" noEditPoints="1" noAdjustHandles="1" noChangeArrowheads="1" noChangeShapeType="1" noTextEdit="1"/>
              </p:cNvSpPr>
              <p:nvPr/>
            </p:nvSpPr>
            <p:spPr>
              <a:xfrm>
                <a:off x="251448" y="1088701"/>
                <a:ext cx="6061275" cy="4801314"/>
              </a:xfrm>
              <a:prstGeom prst="rect">
                <a:avLst/>
              </a:prstGeom>
              <a:blipFill>
                <a:blip r:embed="rId3"/>
                <a:stretch>
                  <a:fillRect l="-804" t="-762" b="-1144"/>
                </a:stretch>
              </a:blipFill>
            </p:spPr>
            <p:txBody>
              <a:bodyPr/>
              <a:lstStyle/>
              <a:p>
                <a:r>
                  <a:rPr lang="en-US">
                    <a:noFill/>
                  </a:rPr>
                  <a:t> </a:t>
                </a:r>
              </a:p>
            </p:txBody>
          </p:sp>
        </mc:Fallback>
      </mc:AlternateContent>
    </p:spTree>
    <p:extLst>
      <p:ext uri="{BB962C8B-B14F-4D97-AF65-F5344CB8AC3E}">
        <p14:creationId xmlns:p14="http://schemas.microsoft.com/office/powerpoint/2010/main" val="1648542317"/>
      </p:ext>
    </p:extLst>
  </p:cSld>
  <p:clrMapOvr>
    <a:masterClrMapping/>
  </p:clrMapOvr>
  <mc:AlternateContent xmlns:mc="http://schemas.openxmlformats.org/markup-compatibility/2006">
    <mc:Choice xmlns:p159="http://schemas.microsoft.com/office/powerpoint/2015/09/main" xmlns="" Requires="p159">
      <p:transition>
        <p159:morph option="byCha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1"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smtClean="0"/>
              <a:t>Optimized Merging (standard)</a:t>
            </a:r>
            <a:endParaRPr lang="zh-CN" altLang="en-US" dirty="0"/>
          </a:p>
        </p:txBody>
      </p:sp>
      <p:cxnSp>
        <p:nvCxnSpPr>
          <p:cNvPr id="27" name="直接箭头连接符 62">
            <a:extLst>
              <a:ext uri="{FF2B5EF4-FFF2-40B4-BE49-F238E27FC236}">
                <a16:creationId xmlns:a16="http://schemas.microsoft.com/office/drawing/2014/main" id="{D2419A27-919A-4A9C-AB04-14259D08CF0E}"/>
              </a:ext>
            </a:extLst>
          </p:cNvPr>
          <p:cNvCxnSpPr>
            <a:cxnSpLocks/>
          </p:cNvCxnSpPr>
          <p:nvPr/>
        </p:nvCxnSpPr>
        <p:spPr>
          <a:xfrm>
            <a:off x="3665814" y="3578392"/>
            <a:ext cx="967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3">
            <a:extLst>
              <a:ext uri="{FF2B5EF4-FFF2-40B4-BE49-F238E27FC236}">
                <a16:creationId xmlns:a16="http://schemas.microsoft.com/office/drawing/2014/main" id="{130FCECC-745E-436A-8C8F-D4109DB913B3}"/>
              </a:ext>
            </a:extLst>
          </p:cNvPr>
          <p:cNvSpPr txBox="1"/>
          <p:nvPr/>
        </p:nvSpPr>
        <p:spPr>
          <a:xfrm flipH="1">
            <a:off x="3787140" y="3240992"/>
            <a:ext cx="710326" cy="338554"/>
          </a:xfrm>
          <a:prstGeom prst="rect">
            <a:avLst/>
          </a:prstGeom>
          <a:noFill/>
        </p:spPr>
        <p:txBody>
          <a:bodyPr wrap="square" rtlCol="0">
            <a:spAutoFit/>
          </a:bodyPr>
          <a:lstStyle/>
          <a:p>
            <a:r>
              <a:rPr lang="en-US" altLang="zh-CN" sz="1600" dirty="0">
                <a:solidFill>
                  <a:schemeClr val="tx1"/>
                </a:solidFill>
                <a:latin typeface="Arial" panose="020B0604020202020204" pitchFamily="34" charset="0"/>
                <a:cs typeface="Arial" panose="020B0604020202020204" pitchFamily="34" charset="0"/>
              </a:rPr>
              <a:t>r</a:t>
            </a:r>
            <a:r>
              <a:rPr lang="en-US" altLang="zh-CN" sz="1600" b="0" i="0" dirty="0">
                <a:solidFill>
                  <a:schemeClr val="tx1"/>
                </a:solidFill>
                <a:latin typeface="Arial" panose="020B0604020202020204" pitchFamily="34" charset="0"/>
                <a:cs typeface="Arial" panose="020B0604020202020204" pitchFamily="34" charset="0"/>
              </a:rPr>
              <a:t>ef b</a:t>
            </a:r>
            <a:endParaRPr lang="zh-CN" altLang="en-US" sz="1600" b="0" i="0" dirty="0">
              <a:solidFill>
                <a:schemeClr val="tx1"/>
              </a:solidFill>
              <a:latin typeface="Arial" panose="020B0604020202020204" pitchFamily="34" charset="0"/>
              <a:cs typeface="Arial" panose="020B0604020202020204" pitchFamily="34" charset="0"/>
            </a:endParaRPr>
          </a:p>
        </p:txBody>
      </p:sp>
      <p:sp>
        <p:nvSpPr>
          <p:cNvPr id="29" name="矩形 50">
            <a:extLst>
              <a:ext uri="{FF2B5EF4-FFF2-40B4-BE49-F238E27FC236}">
                <a16:creationId xmlns:a16="http://schemas.microsoft.com/office/drawing/2014/main" id="{BA77AC94-84A3-45A4-899D-107D78138607}"/>
              </a:ext>
            </a:extLst>
          </p:cNvPr>
          <p:cNvSpPr/>
          <p:nvPr/>
        </p:nvSpPr>
        <p:spPr>
          <a:xfrm>
            <a:off x="1298701" y="216883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solidFill>
                <a:latin typeface="Arial" panose="020B0604020202020204" pitchFamily="34" charset="0"/>
                <a:cs typeface="Arial" panose="020B0604020202020204" pitchFamily="34" charset="0"/>
              </a:rPr>
              <a:t>x</a:t>
            </a:r>
            <a:endParaRPr lang="zh-CN" altLang="en-US" sz="1600" dirty="0">
              <a:solidFill>
                <a:schemeClr val="bg2"/>
              </a:solidFill>
              <a:latin typeface="Arial" panose="020B0604020202020204" pitchFamily="34" charset="0"/>
              <a:cs typeface="Arial" panose="020B0604020202020204" pitchFamily="34" charset="0"/>
            </a:endParaRPr>
          </a:p>
        </p:txBody>
      </p:sp>
      <p:sp>
        <p:nvSpPr>
          <p:cNvPr id="30" name="矩形 51">
            <a:extLst>
              <a:ext uri="{FF2B5EF4-FFF2-40B4-BE49-F238E27FC236}">
                <a16:creationId xmlns:a16="http://schemas.microsoft.com/office/drawing/2014/main" id="{65263522-C4A0-4890-9EB2-E2275B2CD0E0}"/>
              </a:ext>
            </a:extLst>
          </p:cNvPr>
          <p:cNvSpPr/>
          <p:nvPr/>
        </p:nvSpPr>
        <p:spPr>
          <a:xfrm>
            <a:off x="1298701" y="234570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solidFill>
                <a:latin typeface="Arial" panose="020B0604020202020204" pitchFamily="34" charset="0"/>
                <a:cs typeface="Arial" panose="020B0604020202020204" pitchFamily="34" charset="0"/>
              </a:rPr>
              <a:t>y</a:t>
            </a:r>
            <a:endParaRPr lang="zh-CN" altLang="en-US" sz="1600" dirty="0">
              <a:solidFill>
                <a:schemeClr val="bg2"/>
              </a:solidFill>
              <a:latin typeface="Arial" panose="020B0604020202020204" pitchFamily="34" charset="0"/>
              <a:cs typeface="Arial" panose="020B0604020202020204" pitchFamily="34" charset="0"/>
            </a:endParaRPr>
          </a:p>
        </p:txBody>
      </p:sp>
      <p:sp>
        <p:nvSpPr>
          <p:cNvPr id="31" name="矩形 52">
            <a:extLst>
              <a:ext uri="{FF2B5EF4-FFF2-40B4-BE49-F238E27FC236}">
                <a16:creationId xmlns:a16="http://schemas.microsoft.com/office/drawing/2014/main" id="{8333B92A-ED3F-4CC1-A8C8-B2644EA88874}"/>
              </a:ext>
            </a:extLst>
          </p:cNvPr>
          <p:cNvSpPr/>
          <p:nvPr/>
        </p:nvSpPr>
        <p:spPr>
          <a:xfrm>
            <a:off x="1298701" y="252257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2"/>
                </a:solidFill>
                <a:latin typeface="Arial" panose="020B0604020202020204" pitchFamily="34" charset="0"/>
                <a:cs typeface="Arial" panose="020B0604020202020204" pitchFamily="34" charset="0"/>
              </a:rPr>
              <a:t>z</a:t>
            </a:r>
            <a:endParaRPr lang="zh-CN" altLang="en-US" sz="1600" b="1" dirty="0">
              <a:solidFill>
                <a:schemeClr val="bg2"/>
              </a:solidFill>
              <a:latin typeface="Arial" panose="020B0604020202020204" pitchFamily="34" charset="0"/>
              <a:cs typeface="Arial" panose="020B0604020202020204" pitchFamily="34" charset="0"/>
            </a:endParaRPr>
          </a:p>
        </p:txBody>
      </p:sp>
      <p:sp>
        <p:nvSpPr>
          <p:cNvPr id="32" name="矩形 53">
            <a:extLst>
              <a:ext uri="{FF2B5EF4-FFF2-40B4-BE49-F238E27FC236}">
                <a16:creationId xmlns:a16="http://schemas.microsoft.com/office/drawing/2014/main" id="{92317F47-5503-4B69-B3DE-B93DD926584B}"/>
              </a:ext>
            </a:extLst>
          </p:cNvPr>
          <p:cNvSpPr/>
          <p:nvPr/>
        </p:nvSpPr>
        <p:spPr>
          <a:xfrm>
            <a:off x="1298701" y="269944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2"/>
                </a:solidFill>
                <a:latin typeface="Arial" panose="020B0604020202020204" pitchFamily="34" charset="0"/>
                <a:cs typeface="Arial" panose="020B0604020202020204" pitchFamily="34" charset="0"/>
              </a:rPr>
              <a:t>k</a:t>
            </a:r>
            <a:endParaRPr lang="zh-CN" altLang="en-US" sz="1600" b="1" dirty="0">
              <a:solidFill>
                <a:schemeClr val="bg2"/>
              </a:solidFill>
              <a:latin typeface="Arial" panose="020B0604020202020204" pitchFamily="34" charset="0"/>
              <a:cs typeface="Arial" panose="020B0604020202020204" pitchFamily="34" charset="0"/>
            </a:endParaRPr>
          </a:p>
        </p:txBody>
      </p:sp>
      <p:sp>
        <p:nvSpPr>
          <p:cNvPr id="33" name="矩形 54">
            <a:extLst>
              <a:ext uri="{FF2B5EF4-FFF2-40B4-BE49-F238E27FC236}">
                <a16:creationId xmlns:a16="http://schemas.microsoft.com/office/drawing/2014/main" id="{9D193F4A-D462-43D3-AB78-64FA9413E70F}"/>
              </a:ext>
            </a:extLst>
          </p:cNvPr>
          <p:cNvSpPr/>
          <p:nvPr/>
        </p:nvSpPr>
        <p:spPr>
          <a:xfrm>
            <a:off x="2471904" y="216883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solidFill>
                <a:latin typeface="Arial" panose="020B0604020202020204" pitchFamily="34" charset="0"/>
                <a:cs typeface="Arial" panose="020B0604020202020204" pitchFamily="34" charset="0"/>
              </a:rPr>
              <a:t>t</a:t>
            </a:r>
            <a:endParaRPr lang="zh-CN" altLang="en-US" sz="1600" dirty="0">
              <a:solidFill>
                <a:schemeClr val="bg2"/>
              </a:solidFill>
              <a:latin typeface="Arial" panose="020B0604020202020204" pitchFamily="34" charset="0"/>
              <a:cs typeface="Arial" panose="020B0604020202020204" pitchFamily="34" charset="0"/>
            </a:endParaRPr>
          </a:p>
        </p:txBody>
      </p:sp>
      <p:sp>
        <p:nvSpPr>
          <p:cNvPr id="34" name="矩形 55">
            <a:extLst>
              <a:ext uri="{FF2B5EF4-FFF2-40B4-BE49-F238E27FC236}">
                <a16:creationId xmlns:a16="http://schemas.microsoft.com/office/drawing/2014/main" id="{B0A8962A-5D5D-4239-89F9-D1237C42F8D6}"/>
              </a:ext>
            </a:extLst>
          </p:cNvPr>
          <p:cNvSpPr/>
          <p:nvPr/>
        </p:nvSpPr>
        <p:spPr>
          <a:xfrm>
            <a:off x="2471904" y="234570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2"/>
                </a:solidFill>
                <a:latin typeface="Arial" panose="020B0604020202020204" pitchFamily="34" charset="0"/>
                <a:cs typeface="Arial" panose="020B0604020202020204" pitchFamily="34" charset="0"/>
              </a:rPr>
              <a:t>z</a:t>
            </a:r>
            <a:endParaRPr lang="zh-CN" altLang="en-US" sz="1600" dirty="0">
              <a:solidFill>
                <a:schemeClr val="bg2"/>
              </a:solidFill>
              <a:latin typeface="Arial" panose="020B0604020202020204" pitchFamily="34" charset="0"/>
              <a:cs typeface="Arial" panose="020B0604020202020204" pitchFamily="34" charset="0"/>
            </a:endParaRPr>
          </a:p>
        </p:txBody>
      </p:sp>
      <p:sp>
        <p:nvSpPr>
          <p:cNvPr id="35" name="矩形 56">
            <a:extLst>
              <a:ext uri="{FF2B5EF4-FFF2-40B4-BE49-F238E27FC236}">
                <a16:creationId xmlns:a16="http://schemas.microsoft.com/office/drawing/2014/main" id="{706E7C42-425C-4E6E-A906-7B80F88B0988}"/>
              </a:ext>
            </a:extLst>
          </p:cNvPr>
          <p:cNvSpPr/>
          <p:nvPr/>
        </p:nvSpPr>
        <p:spPr>
          <a:xfrm>
            <a:off x="2461686" y="252257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ysClr val="windowText" lastClr="000000"/>
                </a:solidFill>
                <a:latin typeface="Arial" panose="020B0604020202020204" pitchFamily="34" charset="0"/>
                <a:cs typeface="Arial" panose="020B0604020202020204" pitchFamily="34" charset="0"/>
              </a:rPr>
              <a:t>x</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36" name="矩形 57">
            <a:extLst>
              <a:ext uri="{FF2B5EF4-FFF2-40B4-BE49-F238E27FC236}">
                <a16:creationId xmlns:a16="http://schemas.microsoft.com/office/drawing/2014/main" id="{6949DE92-ED6A-4D85-B35A-F37DA76657EF}"/>
              </a:ext>
            </a:extLst>
          </p:cNvPr>
          <p:cNvSpPr/>
          <p:nvPr/>
        </p:nvSpPr>
        <p:spPr>
          <a:xfrm>
            <a:off x="2471904" y="269944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2"/>
                </a:solidFill>
                <a:latin typeface="Arial" panose="020B0604020202020204" pitchFamily="34" charset="0"/>
                <a:cs typeface="Arial" panose="020B0604020202020204" pitchFamily="34" charset="0"/>
              </a:rPr>
              <a:t>y</a:t>
            </a:r>
            <a:endParaRPr lang="zh-CN" altLang="en-US" sz="1600" b="1" dirty="0">
              <a:solidFill>
                <a:schemeClr val="bg2"/>
              </a:solidFill>
              <a:latin typeface="Arial" panose="020B0604020202020204" pitchFamily="34" charset="0"/>
              <a:cs typeface="Arial" panose="020B0604020202020204" pitchFamily="34" charset="0"/>
            </a:endParaRPr>
          </a:p>
        </p:txBody>
      </p:sp>
      <p:grpSp>
        <p:nvGrpSpPr>
          <p:cNvPr id="37" name="Group 36"/>
          <p:cNvGrpSpPr/>
          <p:nvPr/>
        </p:nvGrpSpPr>
        <p:grpSpPr>
          <a:xfrm>
            <a:off x="1752612" y="3172502"/>
            <a:ext cx="853753" cy="976590"/>
            <a:chOff x="1752612" y="3172502"/>
            <a:chExt cx="853753" cy="707480"/>
          </a:xfrm>
        </p:grpSpPr>
        <p:sp>
          <p:nvSpPr>
            <p:cNvPr id="38" name="矩形 58">
              <a:extLst>
                <a:ext uri="{FF2B5EF4-FFF2-40B4-BE49-F238E27FC236}">
                  <a16:creationId xmlns:a16="http://schemas.microsoft.com/office/drawing/2014/main" id="{9CEE5BD1-35B7-4CBE-9D80-F3573DBC40D4}"/>
                </a:ext>
              </a:extLst>
            </p:cNvPr>
            <p:cNvSpPr/>
            <p:nvPr/>
          </p:nvSpPr>
          <p:spPr>
            <a:xfrm>
              <a:off x="1752612" y="3172502"/>
              <a:ext cx="853753"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600" dirty="0" smtClean="0">
                  <a:solidFill>
                    <a:srgbClr val="C00000"/>
                  </a:solidFill>
                  <a:latin typeface="Arial" panose="020B0604020202020204" pitchFamily="34" charset="0"/>
                  <a:cs typeface="Arial" panose="020B0604020202020204" pitchFamily="34" charset="0"/>
                </a:rPr>
                <a:t>{ }</a:t>
              </a:r>
              <a:endParaRPr lang="zh-CN" altLang="en-US" sz="16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9" name="矩形 59">
                  <a:extLst>
                    <a:ext uri="{FF2B5EF4-FFF2-40B4-BE49-F238E27FC236}">
                      <a16:creationId xmlns:a16="http://schemas.microsoft.com/office/drawing/2014/main" id="{066ED5AA-547B-4D1E-A571-17FCDF60FF4B}"/>
                    </a:ext>
                  </a:extLst>
                </p:cNvPr>
                <p:cNvSpPr/>
                <p:nvPr/>
              </p:nvSpPr>
              <p:spPr>
                <a:xfrm>
                  <a:off x="1752612" y="3349372"/>
                  <a:ext cx="853753"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altLang="zh-CN" sz="1600" i="1" smtClean="0">
                            <a:solidFill>
                              <a:srgbClr val="C00000"/>
                            </a:solidFill>
                            <a:latin typeface="Cambria Math" panose="02040503050406030204" pitchFamily="18" charset="0"/>
                            <a:ea typeface="Cambria Math" panose="02040503050406030204" pitchFamily="18" charset="0"/>
                          </a:rPr>
                          <m:t>{</m:t>
                        </m:r>
                        <m:r>
                          <a:rPr lang="en-US" altLang="zh-CN" sz="1600" b="0" i="1" smtClean="0">
                            <a:solidFill>
                              <a:srgbClr val="C00000"/>
                            </a:solidFill>
                            <a:latin typeface="Cambria Math" panose="02040503050406030204" pitchFamily="18" charset="0"/>
                            <a:ea typeface="Cambria Math" panose="02040503050406030204" pitchFamily="18" charset="0"/>
                          </a:rPr>
                          <m:t> }</m:t>
                        </m:r>
                      </m:oMath>
                    </m:oMathPara>
                  </a14:m>
                  <a:endParaRPr lang="zh-CN" altLang="en-US" sz="1600" dirty="0">
                    <a:solidFill>
                      <a:srgbClr val="C00000"/>
                    </a:solidFill>
                    <a:latin typeface="Arial" panose="020B0604020202020204" pitchFamily="34" charset="0"/>
                    <a:cs typeface="Arial" panose="020B0604020202020204" pitchFamily="34" charset="0"/>
                  </a:endParaRPr>
                </a:p>
              </p:txBody>
            </p:sp>
          </mc:Choice>
          <mc:Fallback>
            <p:sp>
              <p:nvSpPr>
                <p:cNvPr id="39" name="矩形 59">
                  <a:extLst>
                    <a:ext uri="{FF2B5EF4-FFF2-40B4-BE49-F238E27FC236}">
                      <a16:creationId xmlns:a16="http://schemas.microsoft.com/office/drawing/2014/main" id="{066ED5AA-547B-4D1E-A571-17FCDF60FF4B}"/>
                    </a:ext>
                  </a:extLst>
                </p:cNvPr>
                <p:cNvSpPr>
                  <a:spLocks noRot="1" noChangeAspect="1" noMove="1" noResize="1" noEditPoints="1" noAdjustHandles="1" noChangeArrowheads="1" noChangeShapeType="1" noTextEdit="1"/>
                </p:cNvSpPr>
                <p:nvPr/>
              </p:nvSpPr>
              <p:spPr>
                <a:xfrm>
                  <a:off x="1752612" y="3349372"/>
                  <a:ext cx="853753" cy="176870"/>
                </a:xfrm>
                <a:prstGeom prst="rect">
                  <a:avLst/>
                </a:prstGeom>
                <a:blipFill>
                  <a:blip r:embed="rId3"/>
                  <a:stretch>
                    <a:fillRect b="-26667"/>
                  </a:stretch>
                </a:blipFill>
                <a:ln>
                  <a:solidFill>
                    <a:srgbClr val="B2B2B2"/>
                  </a:solidFill>
                </a:ln>
              </p:spPr>
              <p:txBody>
                <a:bodyPr/>
                <a:lstStyle/>
                <a:p>
                  <a:r>
                    <a:rPr lang="en-US">
                      <a:noFill/>
                    </a:rPr>
                    <a:t> </a:t>
                  </a:r>
                </a:p>
              </p:txBody>
            </p:sp>
          </mc:Fallback>
        </mc:AlternateContent>
        <p:sp>
          <p:nvSpPr>
            <p:cNvPr id="40" name="矩形 60">
              <a:extLst>
                <a:ext uri="{FF2B5EF4-FFF2-40B4-BE49-F238E27FC236}">
                  <a16:creationId xmlns:a16="http://schemas.microsoft.com/office/drawing/2014/main" id="{B2D52533-D19C-4470-9265-43FFC90D4AB0}"/>
                </a:ext>
              </a:extLst>
            </p:cNvPr>
            <p:cNvSpPr/>
            <p:nvPr/>
          </p:nvSpPr>
          <p:spPr>
            <a:xfrm>
              <a:off x="1752612" y="3526242"/>
              <a:ext cx="853753"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solidFill>
                  <a:latin typeface="Arial" panose="020B0604020202020204" pitchFamily="34" charset="0"/>
                  <a:cs typeface="Arial" panose="020B0604020202020204" pitchFamily="34" charset="0"/>
                </a:rPr>
                <a:t>{</a:t>
              </a:r>
              <a:r>
                <a:rPr lang="en-US" altLang="zh-CN" sz="1600" b="1" dirty="0" err="1" smtClean="0">
                  <a:solidFill>
                    <a:schemeClr val="bg2"/>
                  </a:solidFill>
                  <a:latin typeface="Arial" panose="020B0604020202020204" pitchFamily="34" charset="0"/>
                  <a:cs typeface="Arial" panose="020B0604020202020204" pitchFamily="34" charset="0"/>
                </a:rPr>
                <a:t>x</a:t>
              </a:r>
              <a:r>
                <a:rPr lang="en-US" altLang="zh-CN" sz="1600" dirty="0" err="1" smtClean="0">
                  <a:solidFill>
                    <a:schemeClr val="bg2"/>
                  </a:solidFill>
                  <a:latin typeface="Arial" panose="020B0604020202020204" pitchFamily="34" charset="0"/>
                  <a:cs typeface="Arial" panose="020B0604020202020204" pitchFamily="34" charset="0"/>
                </a:rPr>
                <a:t>,z</a:t>
              </a:r>
              <a:r>
                <a:rPr lang="en-US" altLang="zh-CN" sz="1600" dirty="0" smtClean="0">
                  <a:solidFill>
                    <a:schemeClr val="bg2"/>
                  </a:solidFill>
                  <a:latin typeface="Arial" panose="020B0604020202020204" pitchFamily="34" charset="0"/>
                  <a:cs typeface="Arial" panose="020B0604020202020204" pitchFamily="34" charset="0"/>
                </a:rPr>
                <a:t>}</a:t>
              </a:r>
              <a:endParaRPr lang="zh-CN" altLang="en-US" sz="1600" dirty="0">
                <a:solidFill>
                  <a:schemeClr val="bg2"/>
                </a:solidFill>
                <a:latin typeface="Arial" panose="020B0604020202020204" pitchFamily="34" charset="0"/>
                <a:cs typeface="Arial" panose="020B0604020202020204" pitchFamily="34" charset="0"/>
              </a:endParaRPr>
            </a:p>
          </p:txBody>
        </p:sp>
        <p:sp>
          <p:nvSpPr>
            <p:cNvPr id="41" name="矩形 61">
              <a:extLst>
                <a:ext uri="{FF2B5EF4-FFF2-40B4-BE49-F238E27FC236}">
                  <a16:creationId xmlns:a16="http://schemas.microsoft.com/office/drawing/2014/main" id="{F96DDC68-1272-4381-BDB7-73F9C8EF7729}"/>
                </a:ext>
              </a:extLst>
            </p:cNvPr>
            <p:cNvSpPr/>
            <p:nvPr/>
          </p:nvSpPr>
          <p:spPr>
            <a:xfrm>
              <a:off x="1752612" y="3703112"/>
              <a:ext cx="853753"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solidFill>
                  <a:latin typeface="Arial" panose="020B0604020202020204" pitchFamily="34" charset="0"/>
                  <a:cs typeface="Arial" panose="020B0604020202020204" pitchFamily="34" charset="0"/>
                </a:rPr>
                <a:t>k</a:t>
              </a:r>
              <a:endParaRPr lang="zh-CN" altLang="en-US" sz="1600" dirty="0">
                <a:solidFill>
                  <a:schemeClr val="bg2"/>
                </a:solidFill>
                <a:latin typeface="Arial" panose="020B0604020202020204" pitchFamily="34" charset="0"/>
                <a:cs typeface="Arial" panose="020B0604020202020204" pitchFamily="34" charset="0"/>
              </a:endParaRPr>
            </a:p>
          </p:txBody>
        </p:sp>
      </p:grpSp>
      <p:cxnSp>
        <p:nvCxnSpPr>
          <p:cNvPr id="42" name="直接箭头连接符 62">
            <a:extLst>
              <a:ext uri="{FF2B5EF4-FFF2-40B4-BE49-F238E27FC236}">
                <a16:creationId xmlns:a16="http://schemas.microsoft.com/office/drawing/2014/main" id="{FA800B90-3720-4A09-BC2C-47B6ABAE0B0C}"/>
              </a:ext>
            </a:extLst>
          </p:cNvPr>
          <p:cNvCxnSpPr>
            <a:cxnSpLocks/>
          </p:cNvCxnSpPr>
          <p:nvPr/>
        </p:nvCxnSpPr>
        <p:spPr>
          <a:xfrm>
            <a:off x="1752613" y="2876319"/>
            <a:ext cx="254958" cy="296182"/>
          </a:xfrm>
          <a:prstGeom prst="straightConnector1">
            <a:avLst/>
          </a:prstGeom>
          <a:ln w="19050">
            <a:solidFill>
              <a:srgbClr val="B2B2B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63">
            <a:extLst>
              <a:ext uri="{FF2B5EF4-FFF2-40B4-BE49-F238E27FC236}">
                <a16:creationId xmlns:a16="http://schemas.microsoft.com/office/drawing/2014/main" id="{D78DF476-3EDE-4691-8E39-BBEB72FEBD30}"/>
              </a:ext>
            </a:extLst>
          </p:cNvPr>
          <p:cNvCxnSpPr>
            <a:cxnSpLocks/>
          </p:cNvCxnSpPr>
          <p:nvPr/>
        </p:nvCxnSpPr>
        <p:spPr>
          <a:xfrm flipH="1">
            <a:off x="2317007" y="2885786"/>
            <a:ext cx="289359" cy="286715"/>
          </a:xfrm>
          <a:prstGeom prst="straightConnector1">
            <a:avLst/>
          </a:prstGeom>
          <a:ln w="19050">
            <a:solidFill>
              <a:srgbClr val="B2B2B2"/>
            </a:solidFill>
            <a:tailEnd type="triangle"/>
          </a:ln>
        </p:spPr>
        <p:style>
          <a:lnRef idx="1">
            <a:schemeClr val="accent1"/>
          </a:lnRef>
          <a:fillRef idx="0">
            <a:schemeClr val="accent1"/>
          </a:fillRef>
          <a:effectRef idx="0">
            <a:schemeClr val="accent1"/>
          </a:effectRef>
          <a:fontRef idx="minor">
            <a:schemeClr val="tx1"/>
          </a:fontRef>
        </p:style>
      </p:cxnSp>
      <p:grpSp>
        <p:nvGrpSpPr>
          <p:cNvPr id="44" name="组合 2">
            <a:extLst>
              <a:ext uri="{FF2B5EF4-FFF2-40B4-BE49-F238E27FC236}">
                <a16:creationId xmlns:a16="http://schemas.microsoft.com/office/drawing/2014/main" id="{DE945425-50D9-4D6C-AE74-8BF469D9265F}"/>
              </a:ext>
            </a:extLst>
          </p:cNvPr>
          <p:cNvGrpSpPr/>
          <p:nvPr/>
        </p:nvGrpSpPr>
        <p:grpSpPr>
          <a:xfrm>
            <a:off x="5218391" y="3179764"/>
            <a:ext cx="973816" cy="969328"/>
            <a:chOff x="4702660" y="3366180"/>
            <a:chExt cx="586740" cy="707480"/>
          </a:xfrm>
        </p:grpSpPr>
        <mc:AlternateContent xmlns:mc="http://schemas.openxmlformats.org/markup-compatibility/2006">
          <mc:Choice xmlns:a14="http://schemas.microsoft.com/office/drawing/2010/main" Requires="a14">
            <p:sp>
              <p:nvSpPr>
                <p:cNvPr id="45" name="矩形 58">
                  <a:extLst>
                    <a:ext uri="{FF2B5EF4-FFF2-40B4-BE49-F238E27FC236}">
                      <a16:creationId xmlns:a16="http://schemas.microsoft.com/office/drawing/2014/main" id="{B6EF0BC9-3833-485C-BC81-E5C142AE0E6B}"/>
                    </a:ext>
                  </a:extLst>
                </p:cNvPr>
                <p:cNvSpPr/>
                <p:nvPr/>
              </p:nvSpPr>
              <p:spPr>
                <a:xfrm>
                  <a:off x="4702660" y="3366180"/>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altLang="zh-CN" sz="1600" b="0" i="0" smtClean="0">
                            <a:solidFill>
                              <a:schemeClr val="bg2"/>
                            </a:solidFill>
                            <a:latin typeface="Cambria Math" panose="02040503050406030204" pitchFamily="18" charset="0"/>
                            <a:ea typeface="Cambria Math" panose="02040503050406030204" pitchFamily="18" charset="0"/>
                          </a:rPr>
                          <m:t>y</m:t>
                        </m:r>
                      </m:oMath>
                    </m:oMathPara>
                  </a14:m>
                  <a:endParaRPr lang="zh-CN" altLang="en-US" sz="1600" dirty="0">
                    <a:solidFill>
                      <a:schemeClr val="bg2"/>
                    </a:solidFill>
                    <a:latin typeface="Arial" panose="020B0604020202020204" pitchFamily="34" charset="0"/>
                    <a:cs typeface="Arial" panose="020B0604020202020204" pitchFamily="34" charset="0"/>
                  </a:endParaRPr>
                </a:p>
              </p:txBody>
            </p:sp>
          </mc:Choice>
          <mc:Fallback>
            <p:sp>
              <p:nvSpPr>
                <p:cNvPr id="45" name="矩形 58">
                  <a:extLst>
                    <a:ext uri="{FF2B5EF4-FFF2-40B4-BE49-F238E27FC236}">
                      <a16:creationId xmlns:a16="http://schemas.microsoft.com/office/drawing/2014/main" id="{B6EF0BC9-3833-485C-BC81-E5C142AE0E6B}"/>
                    </a:ext>
                  </a:extLst>
                </p:cNvPr>
                <p:cNvSpPr>
                  <a:spLocks noRot="1" noChangeAspect="1" noMove="1" noResize="1" noEditPoints="1" noAdjustHandles="1" noChangeArrowheads="1" noChangeShapeType="1" noTextEdit="1"/>
                </p:cNvSpPr>
                <p:nvPr/>
              </p:nvSpPr>
              <p:spPr>
                <a:xfrm>
                  <a:off x="4702660" y="3366180"/>
                  <a:ext cx="586740" cy="176870"/>
                </a:xfrm>
                <a:prstGeom prst="rect">
                  <a:avLst/>
                </a:prstGeom>
                <a:blipFill>
                  <a:blip r:embed="rId4"/>
                  <a:stretch>
                    <a:fillRect b="-20930"/>
                  </a:stretch>
                </a:blipFill>
                <a:ln>
                  <a:solidFill>
                    <a:srgbClr val="B2B2B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矩形 59">
                  <a:extLst>
                    <a:ext uri="{FF2B5EF4-FFF2-40B4-BE49-F238E27FC236}">
                      <a16:creationId xmlns:a16="http://schemas.microsoft.com/office/drawing/2014/main" id="{7EBB7C7A-690C-426E-85E3-55770D3B29DB}"/>
                    </a:ext>
                  </a:extLst>
                </p:cNvPr>
                <p:cNvSpPr/>
                <p:nvPr/>
              </p:nvSpPr>
              <p:spPr>
                <a:xfrm>
                  <a:off x="4702660" y="3543050"/>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altLang="zh-CN" sz="1600" i="1" smtClean="0">
                            <a:solidFill>
                              <a:srgbClr val="C00000"/>
                            </a:solidFill>
                            <a:latin typeface="Cambria Math" panose="02040503050406030204" pitchFamily="18" charset="0"/>
                            <a:ea typeface="Cambria Math" panose="02040503050406030204" pitchFamily="18" charset="0"/>
                          </a:rPr>
                          <m:t>{</m:t>
                        </m:r>
                        <m:r>
                          <a:rPr lang="en-US" altLang="zh-CN" sz="1600" b="0" i="1" smtClean="0">
                            <a:solidFill>
                              <a:srgbClr val="C00000"/>
                            </a:solidFill>
                            <a:latin typeface="Cambria Math" panose="02040503050406030204" pitchFamily="18" charset="0"/>
                            <a:ea typeface="Cambria Math" panose="02040503050406030204" pitchFamily="18" charset="0"/>
                          </a:rPr>
                          <m:t> }</m:t>
                        </m:r>
                      </m:oMath>
                    </m:oMathPara>
                  </a14:m>
                  <a:endParaRPr lang="zh-CN" altLang="en-US" sz="1600" dirty="0">
                    <a:solidFill>
                      <a:srgbClr val="C00000"/>
                    </a:solidFill>
                    <a:latin typeface="Arial" panose="020B0604020202020204" pitchFamily="34" charset="0"/>
                    <a:cs typeface="Arial" panose="020B0604020202020204" pitchFamily="34" charset="0"/>
                  </a:endParaRPr>
                </a:p>
              </p:txBody>
            </p:sp>
          </mc:Choice>
          <mc:Fallback>
            <p:sp>
              <p:nvSpPr>
                <p:cNvPr id="46" name="矩形 59">
                  <a:extLst>
                    <a:ext uri="{FF2B5EF4-FFF2-40B4-BE49-F238E27FC236}">
                      <a16:creationId xmlns:a16="http://schemas.microsoft.com/office/drawing/2014/main" id="{7EBB7C7A-690C-426E-85E3-55770D3B29DB}"/>
                    </a:ext>
                  </a:extLst>
                </p:cNvPr>
                <p:cNvSpPr>
                  <a:spLocks noRot="1" noChangeAspect="1" noMove="1" noResize="1" noEditPoints="1" noAdjustHandles="1" noChangeArrowheads="1" noChangeShapeType="1" noTextEdit="1"/>
                </p:cNvSpPr>
                <p:nvPr/>
              </p:nvSpPr>
              <p:spPr>
                <a:xfrm>
                  <a:off x="4702660" y="3543050"/>
                  <a:ext cx="586740" cy="176870"/>
                </a:xfrm>
                <a:prstGeom prst="rect">
                  <a:avLst/>
                </a:prstGeom>
                <a:blipFill>
                  <a:blip r:embed="rId5"/>
                  <a:stretch>
                    <a:fillRect b="-29545"/>
                  </a:stretch>
                </a:blipFill>
                <a:ln>
                  <a:solidFill>
                    <a:srgbClr val="B2B2B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矩形 60">
                  <a:extLst>
                    <a:ext uri="{FF2B5EF4-FFF2-40B4-BE49-F238E27FC236}">
                      <a16:creationId xmlns:a16="http://schemas.microsoft.com/office/drawing/2014/main" id="{C0086925-4F21-4808-AAC5-5E75F5EDF93E}"/>
                    </a:ext>
                  </a:extLst>
                </p:cNvPr>
                <p:cNvSpPr/>
                <p:nvPr/>
              </p:nvSpPr>
              <p:spPr>
                <a:xfrm>
                  <a:off x="4702660" y="3719920"/>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cs typeface="Arial" panose="020B0604020202020204" pitchFamily="34" charset="0"/>
                          </a:rPr>
                          <m:t>{ }</m:t>
                        </m:r>
                      </m:oMath>
                    </m:oMathPara>
                  </a14:m>
                  <a:endParaRPr lang="zh-CN" altLang="en-US" sz="1600" dirty="0">
                    <a:solidFill>
                      <a:srgbClr val="C00000"/>
                    </a:solidFill>
                    <a:latin typeface="Arial" panose="020B0604020202020204" pitchFamily="34" charset="0"/>
                    <a:cs typeface="Arial" panose="020B0604020202020204" pitchFamily="34" charset="0"/>
                  </a:endParaRPr>
                </a:p>
              </p:txBody>
            </p:sp>
          </mc:Choice>
          <mc:Fallback>
            <p:sp>
              <p:nvSpPr>
                <p:cNvPr id="47" name="矩形 60">
                  <a:extLst>
                    <a:ext uri="{FF2B5EF4-FFF2-40B4-BE49-F238E27FC236}">
                      <a16:creationId xmlns:a16="http://schemas.microsoft.com/office/drawing/2014/main" id="{C0086925-4F21-4808-AAC5-5E75F5EDF93E}"/>
                    </a:ext>
                  </a:extLst>
                </p:cNvPr>
                <p:cNvSpPr>
                  <a:spLocks noRot="1" noChangeAspect="1" noMove="1" noResize="1" noEditPoints="1" noAdjustHandles="1" noChangeArrowheads="1" noChangeShapeType="1" noTextEdit="1"/>
                </p:cNvSpPr>
                <p:nvPr/>
              </p:nvSpPr>
              <p:spPr>
                <a:xfrm>
                  <a:off x="4702660" y="3719920"/>
                  <a:ext cx="586740" cy="176870"/>
                </a:xfrm>
                <a:prstGeom prst="rect">
                  <a:avLst/>
                </a:prstGeom>
                <a:blipFill>
                  <a:blip r:embed="rId6"/>
                  <a:stretch>
                    <a:fillRect b="-27273"/>
                  </a:stretch>
                </a:blipFill>
                <a:ln>
                  <a:solidFill>
                    <a:srgbClr val="B2B2B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矩形 61">
                  <a:extLst>
                    <a:ext uri="{FF2B5EF4-FFF2-40B4-BE49-F238E27FC236}">
                      <a16:creationId xmlns:a16="http://schemas.microsoft.com/office/drawing/2014/main" id="{D516E377-7A6B-4ECC-9863-44F10081ADED}"/>
                    </a:ext>
                  </a:extLst>
                </p:cNvPr>
                <p:cNvSpPr/>
                <p:nvPr/>
              </p:nvSpPr>
              <p:spPr>
                <a:xfrm>
                  <a:off x="4702660" y="3896790"/>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i="1" smtClean="0">
                            <a:solidFill>
                              <a:schemeClr val="tx1"/>
                            </a:solidFill>
                            <a:latin typeface="Cambria Math" panose="02040503050406030204" pitchFamily="18" charset="0"/>
                            <a:ea typeface="Cambria Math" panose="02040503050406030204" pitchFamily="18" charset="0"/>
                          </a:rPr>
                          <m:t>{</m:t>
                        </m:r>
                        <m:r>
                          <m:rPr>
                            <m:sty m:val="p"/>
                          </m:rPr>
                          <a:rPr lang="en-US" altLang="zh-CN" sz="1600" b="0" i="0" smtClean="0">
                            <a:solidFill>
                              <a:schemeClr val="tx1"/>
                            </a:solidFill>
                            <a:latin typeface="Cambria Math" panose="02040503050406030204" pitchFamily="18" charset="0"/>
                            <a:ea typeface="Cambria Math" panose="02040503050406030204" pitchFamily="18" charset="0"/>
                          </a:rPr>
                          <m:t>x</m:t>
                        </m:r>
                        <m:r>
                          <a:rPr lang="en-US" altLang="zh-CN" sz="1600" b="0" i="0" smtClean="0">
                            <a:solidFill>
                              <a:schemeClr val="tx1"/>
                            </a:solidFill>
                            <a:latin typeface="Cambria Math" panose="02040503050406030204" pitchFamily="18" charset="0"/>
                            <a:ea typeface="Cambria Math" panose="02040503050406030204" pitchFamily="18" charset="0"/>
                          </a:rPr>
                          <m:t>,</m:t>
                        </m:r>
                        <m:r>
                          <m:rPr>
                            <m:sty m:val="p"/>
                          </m:rPr>
                          <a:rPr lang="en-US" altLang="zh-CN" sz="1600" b="0" i="0" smtClean="0">
                            <a:solidFill>
                              <a:schemeClr val="tx1"/>
                            </a:solidFill>
                            <a:latin typeface="Cambria Math" panose="02040503050406030204" pitchFamily="18" charset="0"/>
                            <a:ea typeface="Cambria Math" panose="02040503050406030204" pitchFamily="18" charset="0"/>
                          </a:rPr>
                          <m:t>z</m:t>
                        </m:r>
                        <m:r>
                          <a:rPr lang="en-US" altLang="zh-CN" sz="1600" b="0" i="0" smtClean="0">
                            <a:solidFill>
                              <a:schemeClr val="tx1"/>
                            </a:solidFill>
                            <a:latin typeface="Cambria Math" panose="02040503050406030204" pitchFamily="18" charset="0"/>
                            <a:ea typeface="Cambria Math" panose="02040503050406030204" pitchFamily="18" charset="0"/>
                          </a:rPr>
                          <m:t>}</m:t>
                        </m:r>
                      </m:oMath>
                    </m:oMathPara>
                  </a14:m>
                  <a:endParaRPr lang="zh-CN" altLang="en-US" sz="1600" dirty="0">
                    <a:solidFill>
                      <a:schemeClr val="bg2"/>
                    </a:solidFill>
                    <a:latin typeface="Arial" panose="020B0604020202020204" pitchFamily="34" charset="0"/>
                    <a:cs typeface="Arial" panose="020B0604020202020204" pitchFamily="34" charset="0"/>
                  </a:endParaRPr>
                </a:p>
              </p:txBody>
            </p:sp>
          </mc:Choice>
          <mc:Fallback>
            <p:sp>
              <p:nvSpPr>
                <p:cNvPr id="48" name="矩形 61">
                  <a:extLst>
                    <a:ext uri="{FF2B5EF4-FFF2-40B4-BE49-F238E27FC236}">
                      <a16:creationId xmlns:a16="http://schemas.microsoft.com/office/drawing/2014/main" id="{D516E377-7A6B-4ECC-9863-44F10081ADED}"/>
                    </a:ext>
                  </a:extLst>
                </p:cNvPr>
                <p:cNvSpPr>
                  <a:spLocks noRot="1" noChangeAspect="1" noMove="1" noResize="1" noEditPoints="1" noAdjustHandles="1" noChangeArrowheads="1" noChangeShapeType="1" noTextEdit="1"/>
                </p:cNvSpPr>
                <p:nvPr/>
              </p:nvSpPr>
              <p:spPr>
                <a:xfrm>
                  <a:off x="4702660" y="3896790"/>
                  <a:ext cx="586740" cy="176870"/>
                </a:xfrm>
                <a:prstGeom prst="rect">
                  <a:avLst/>
                </a:prstGeom>
                <a:blipFill>
                  <a:blip r:embed="rId7"/>
                  <a:stretch>
                    <a:fillRect b="-27273"/>
                  </a:stretch>
                </a:blipFill>
                <a:ln>
                  <a:solidFill>
                    <a:srgbClr val="B2B2B2"/>
                  </a:solidFill>
                </a:ln>
              </p:spPr>
              <p:txBody>
                <a:bodyPr/>
                <a:lstStyle/>
                <a:p>
                  <a:r>
                    <a:rPr lang="en-US">
                      <a:noFill/>
                    </a:rPr>
                    <a:t> </a:t>
                  </a:r>
                </a:p>
              </p:txBody>
            </p:sp>
          </mc:Fallback>
        </mc:AlternateContent>
      </p:grpSp>
    </p:spTree>
    <p:extLst>
      <p:ext uri="{BB962C8B-B14F-4D97-AF65-F5344CB8AC3E}">
        <p14:creationId xmlns:p14="http://schemas.microsoft.com/office/powerpoint/2010/main" val="18743699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smtClean="0"/>
              <a:t>Optimized Merging (improved)</a:t>
            </a:r>
            <a:endParaRPr lang="zh-CN" altLang="en-US" dirty="0"/>
          </a:p>
        </p:txBody>
      </p:sp>
      <p:cxnSp>
        <p:nvCxnSpPr>
          <p:cNvPr id="21" name="直接箭头连接符 62">
            <a:extLst>
              <a:ext uri="{FF2B5EF4-FFF2-40B4-BE49-F238E27FC236}">
                <a16:creationId xmlns:a16="http://schemas.microsoft.com/office/drawing/2014/main" id="{D2419A27-919A-4A9C-AB04-14259D08CF0E}"/>
              </a:ext>
            </a:extLst>
          </p:cNvPr>
          <p:cNvCxnSpPr>
            <a:cxnSpLocks/>
          </p:cNvCxnSpPr>
          <p:nvPr/>
        </p:nvCxnSpPr>
        <p:spPr>
          <a:xfrm>
            <a:off x="3665814" y="3578392"/>
            <a:ext cx="967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130FCECC-745E-436A-8C8F-D4109DB913B3}"/>
              </a:ext>
            </a:extLst>
          </p:cNvPr>
          <p:cNvSpPr txBox="1"/>
          <p:nvPr/>
        </p:nvSpPr>
        <p:spPr>
          <a:xfrm flipH="1">
            <a:off x="3787140" y="3240992"/>
            <a:ext cx="710326" cy="338554"/>
          </a:xfrm>
          <a:prstGeom prst="rect">
            <a:avLst/>
          </a:prstGeom>
          <a:noFill/>
        </p:spPr>
        <p:txBody>
          <a:bodyPr wrap="square" rtlCol="0">
            <a:spAutoFit/>
          </a:bodyPr>
          <a:lstStyle/>
          <a:p>
            <a:r>
              <a:rPr lang="en-US" altLang="zh-CN" sz="1600" dirty="0">
                <a:solidFill>
                  <a:schemeClr val="tx1"/>
                </a:solidFill>
                <a:latin typeface="Arial" panose="020B0604020202020204" pitchFamily="34" charset="0"/>
                <a:cs typeface="Arial" panose="020B0604020202020204" pitchFamily="34" charset="0"/>
              </a:rPr>
              <a:t>r</a:t>
            </a:r>
            <a:r>
              <a:rPr lang="en-US" altLang="zh-CN" sz="1600" b="0" i="0" dirty="0">
                <a:solidFill>
                  <a:schemeClr val="tx1"/>
                </a:solidFill>
                <a:latin typeface="Arial" panose="020B0604020202020204" pitchFamily="34" charset="0"/>
                <a:cs typeface="Arial" panose="020B0604020202020204" pitchFamily="34" charset="0"/>
              </a:rPr>
              <a:t>ef b</a:t>
            </a:r>
            <a:endParaRPr lang="zh-CN" altLang="en-US" sz="1600" b="0" i="0" dirty="0">
              <a:solidFill>
                <a:schemeClr val="tx1"/>
              </a:solidFill>
              <a:latin typeface="Arial" panose="020B0604020202020204" pitchFamily="34" charset="0"/>
              <a:cs typeface="Arial" panose="020B0604020202020204" pitchFamily="34" charset="0"/>
            </a:endParaRPr>
          </a:p>
        </p:txBody>
      </p:sp>
      <p:sp>
        <p:nvSpPr>
          <p:cNvPr id="99" name="矩形 50">
            <a:extLst>
              <a:ext uri="{FF2B5EF4-FFF2-40B4-BE49-F238E27FC236}">
                <a16:creationId xmlns:a16="http://schemas.microsoft.com/office/drawing/2014/main" id="{BA77AC94-84A3-45A4-899D-107D78138607}"/>
              </a:ext>
            </a:extLst>
          </p:cNvPr>
          <p:cNvSpPr/>
          <p:nvPr/>
        </p:nvSpPr>
        <p:spPr>
          <a:xfrm>
            <a:off x="1298701" y="216883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solidFill>
                <a:latin typeface="Arial" panose="020B0604020202020204" pitchFamily="34" charset="0"/>
                <a:cs typeface="Arial" panose="020B0604020202020204" pitchFamily="34" charset="0"/>
              </a:rPr>
              <a:t>x</a:t>
            </a:r>
            <a:endParaRPr lang="zh-CN" altLang="en-US" sz="1600" dirty="0">
              <a:solidFill>
                <a:schemeClr val="bg2"/>
              </a:solidFill>
              <a:latin typeface="Arial" panose="020B0604020202020204" pitchFamily="34" charset="0"/>
              <a:cs typeface="Arial" panose="020B0604020202020204" pitchFamily="34" charset="0"/>
            </a:endParaRPr>
          </a:p>
        </p:txBody>
      </p:sp>
      <p:sp>
        <p:nvSpPr>
          <p:cNvPr id="100" name="矩形 51">
            <a:extLst>
              <a:ext uri="{FF2B5EF4-FFF2-40B4-BE49-F238E27FC236}">
                <a16:creationId xmlns:a16="http://schemas.microsoft.com/office/drawing/2014/main" id="{65263522-C4A0-4890-9EB2-E2275B2CD0E0}"/>
              </a:ext>
            </a:extLst>
          </p:cNvPr>
          <p:cNvSpPr/>
          <p:nvPr/>
        </p:nvSpPr>
        <p:spPr>
          <a:xfrm>
            <a:off x="1298701" y="234570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solidFill>
                <a:latin typeface="Arial" panose="020B0604020202020204" pitchFamily="34" charset="0"/>
                <a:cs typeface="Arial" panose="020B0604020202020204" pitchFamily="34" charset="0"/>
              </a:rPr>
              <a:t>y</a:t>
            </a:r>
            <a:endParaRPr lang="zh-CN" altLang="en-US" sz="1600" dirty="0">
              <a:solidFill>
                <a:schemeClr val="bg2"/>
              </a:solidFill>
              <a:latin typeface="Arial" panose="020B0604020202020204" pitchFamily="34" charset="0"/>
              <a:cs typeface="Arial" panose="020B0604020202020204" pitchFamily="34" charset="0"/>
            </a:endParaRPr>
          </a:p>
        </p:txBody>
      </p:sp>
      <p:sp>
        <p:nvSpPr>
          <p:cNvPr id="101" name="矩形 52">
            <a:extLst>
              <a:ext uri="{FF2B5EF4-FFF2-40B4-BE49-F238E27FC236}">
                <a16:creationId xmlns:a16="http://schemas.microsoft.com/office/drawing/2014/main" id="{8333B92A-ED3F-4CC1-A8C8-B2644EA88874}"/>
              </a:ext>
            </a:extLst>
          </p:cNvPr>
          <p:cNvSpPr/>
          <p:nvPr/>
        </p:nvSpPr>
        <p:spPr>
          <a:xfrm>
            <a:off x="1298701" y="252257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2"/>
                </a:solidFill>
                <a:latin typeface="Arial" panose="020B0604020202020204" pitchFamily="34" charset="0"/>
                <a:cs typeface="Arial" panose="020B0604020202020204" pitchFamily="34" charset="0"/>
              </a:rPr>
              <a:t>z</a:t>
            </a:r>
            <a:endParaRPr lang="zh-CN" altLang="en-US" sz="1600" b="1" dirty="0">
              <a:solidFill>
                <a:schemeClr val="bg2"/>
              </a:solidFill>
              <a:latin typeface="Arial" panose="020B0604020202020204" pitchFamily="34" charset="0"/>
              <a:cs typeface="Arial" panose="020B0604020202020204" pitchFamily="34" charset="0"/>
            </a:endParaRPr>
          </a:p>
        </p:txBody>
      </p:sp>
      <p:sp>
        <p:nvSpPr>
          <p:cNvPr id="102" name="矩形 53">
            <a:extLst>
              <a:ext uri="{FF2B5EF4-FFF2-40B4-BE49-F238E27FC236}">
                <a16:creationId xmlns:a16="http://schemas.microsoft.com/office/drawing/2014/main" id="{92317F47-5503-4B69-B3DE-B93DD926584B}"/>
              </a:ext>
            </a:extLst>
          </p:cNvPr>
          <p:cNvSpPr/>
          <p:nvPr/>
        </p:nvSpPr>
        <p:spPr>
          <a:xfrm>
            <a:off x="1298701" y="269944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2"/>
                </a:solidFill>
                <a:latin typeface="Arial" panose="020B0604020202020204" pitchFamily="34" charset="0"/>
                <a:cs typeface="Arial" panose="020B0604020202020204" pitchFamily="34" charset="0"/>
              </a:rPr>
              <a:t>k</a:t>
            </a:r>
            <a:endParaRPr lang="zh-CN" altLang="en-US" sz="1600" b="1" dirty="0">
              <a:solidFill>
                <a:schemeClr val="bg2"/>
              </a:solidFill>
              <a:latin typeface="Arial" panose="020B0604020202020204" pitchFamily="34" charset="0"/>
              <a:cs typeface="Arial" panose="020B0604020202020204" pitchFamily="34" charset="0"/>
            </a:endParaRPr>
          </a:p>
        </p:txBody>
      </p:sp>
      <p:sp>
        <p:nvSpPr>
          <p:cNvPr id="103" name="矩形 54">
            <a:extLst>
              <a:ext uri="{FF2B5EF4-FFF2-40B4-BE49-F238E27FC236}">
                <a16:creationId xmlns:a16="http://schemas.microsoft.com/office/drawing/2014/main" id="{9D193F4A-D462-43D3-AB78-64FA9413E70F}"/>
              </a:ext>
            </a:extLst>
          </p:cNvPr>
          <p:cNvSpPr/>
          <p:nvPr/>
        </p:nvSpPr>
        <p:spPr>
          <a:xfrm>
            <a:off x="2471904" y="216883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solidFill>
                <a:latin typeface="Arial" panose="020B0604020202020204" pitchFamily="34" charset="0"/>
                <a:cs typeface="Arial" panose="020B0604020202020204" pitchFamily="34" charset="0"/>
              </a:rPr>
              <a:t>t</a:t>
            </a:r>
            <a:endParaRPr lang="zh-CN" altLang="en-US" sz="1600" dirty="0">
              <a:solidFill>
                <a:schemeClr val="bg2"/>
              </a:solidFill>
              <a:latin typeface="Arial" panose="020B0604020202020204" pitchFamily="34" charset="0"/>
              <a:cs typeface="Arial" panose="020B0604020202020204" pitchFamily="34" charset="0"/>
            </a:endParaRPr>
          </a:p>
        </p:txBody>
      </p:sp>
      <p:sp>
        <p:nvSpPr>
          <p:cNvPr id="104" name="矩形 55">
            <a:extLst>
              <a:ext uri="{FF2B5EF4-FFF2-40B4-BE49-F238E27FC236}">
                <a16:creationId xmlns:a16="http://schemas.microsoft.com/office/drawing/2014/main" id="{B0A8962A-5D5D-4239-89F9-D1237C42F8D6}"/>
              </a:ext>
            </a:extLst>
          </p:cNvPr>
          <p:cNvSpPr/>
          <p:nvPr/>
        </p:nvSpPr>
        <p:spPr>
          <a:xfrm>
            <a:off x="2471904" y="234570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2"/>
                </a:solidFill>
                <a:latin typeface="Arial" panose="020B0604020202020204" pitchFamily="34" charset="0"/>
                <a:cs typeface="Arial" panose="020B0604020202020204" pitchFamily="34" charset="0"/>
              </a:rPr>
              <a:t>z</a:t>
            </a:r>
            <a:endParaRPr lang="zh-CN" altLang="en-US" sz="1600" dirty="0">
              <a:solidFill>
                <a:schemeClr val="bg2"/>
              </a:solidFill>
              <a:latin typeface="Arial" panose="020B0604020202020204" pitchFamily="34" charset="0"/>
              <a:cs typeface="Arial" panose="020B0604020202020204" pitchFamily="34" charset="0"/>
            </a:endParaRPr>
          </a:p>
        </p:txBody>
      </p:sp>
      <p:sp>
        <p:nvSpPr>
          <p:cNvPr id="105" name="矩形 56">
            <a:extLst>
              <a:ext uri="{FF2B5EF4-FFF2-40B4-BE49-F238E27FC236}">
                <a16:creationId xmlns:a16="http://schemas.microsoft.com/office/drawing/2014/main" id="{706E7C42-425C-4E6E-A906-7B80F88B0988}"/>
              </a:ext>
            </a:extLst>
          </p:cNvPr>
          <p:cNvSpPr/>
          <p:nvPr/>
        </p:nvSpPr>
        <p:spPr>
          <a:xfrm>
            <a:off x="2461686" y="252257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ysClr val="windowText" lastClr="000000"/>
                </a:solidFill>
                <a:latin typeface="Arial" panose="020B0604020202020204" pitchFamily="34" charset="0"/>
                <a:cs typeface="Arial" panose="020B0604020202020204" pitchFamily="34" charset="0"/>
              </a:rPr>
              <a:t>x</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06" name="矩形 57">
            <a:extLst>
              <a:ext uri="{FF2B5EF4-FFF2-40B4-BE49-F238E27FC236}">
                <a16:creationId xmlns:a16="http://schemas.microsoft.com/office/drawing/2014/main" id="{6949DE92-ED6A-4D85-B35A-F37DA76657EF}"/>
              </a:ext>
            </a:extLst>
          </p:cNvPr>
          <p:cNvSpPr/>
          <p:nvPr/>
        </p:nvSpPr>
        <p:spPr>
          <a:xfrm>
            <a:off x="2471904" y="2699449"/>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2"/>
                </a:solidFill>
                <a:latin typeface="Arial" panose="020B0604020202020204" pitchFamily="34" charset="0"/>
                <a:cs typeface="Arial" panose="020B0604020202020204" pitchFamily="34" charset="0"/>
              </a:rPr>
              <a:t>y</a:t>
            </a:r>
            <a:endParaRPr lang="zh-CN" altLang="en-US" sz="1600" b="1" dirty="0">
              <a:solidFill>
                <a:schemeClr val="bg2"/>
              </a:solidFill>
              <a:latin typeface="Arial" panose="020B0604020202020204" pitchFamily="34" charset="0"/>
              <a:cs typeface="Arial" panose="020B0604020202020204" pitchFamily="34" charset="0"/>
            </a:endParaRPr>
          </a:p>
        </p:txBody>
      </p:sp>
      <p:grpSp>
        <p:nvGrpSpPr>
          <p:cNvPr id="5" name="Group 4"/>
          <p:cNvGrpSpPr/>
          <p:nvPr/>
        </p:nvGrpSpPr>
        <p:grpSpPr>
          <a:xfrm>
            <a:off x="1752612" y="3172502"/>
            <a:ext cx="853753" cy="976590"/>
            <a:chOff x="1752612" y="3172502"/>
            <a:chExt cx="853753" cy="707480"/>
          </a:xfrm>
        </p:grpSpPr>
        <mc:AlternateContent xmlns:mc="http://schemas.openxmlformats.org/markup-compatibility/2006">
          <mc:Choice xmlns:a14="http://schemas.microsoft.com/office/drawing/2010/main" Requires="a14">
            <p:sp>
              <p:nvSpPr>
                <p:cNvPr id="107" name="矩形 58">
                  <a:extLst>
                    <a:ext uri="{FF2B5EF4-FFF2-40B4-BE49-F238E27FC236}">
                      <a16:creationId xmlns:a16="http://schemas.microsoft.com/office/drawing/2014/main" id="{9CEE5BD1-35B7-4CBE-9D80-F3573DBC40D4}"/>
                    </a:ext>
                  </a:extLst>
                </p:cNvPr>
                <p:cNvSpPr/>
                <p:nvPr/>
              </p:nvSpPr>
              <p:spPr>
                <a:xfrm>
                  <a:off x="1752612" y="3172502"/>
                  <a:ext cx="853753"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altLang="zh-CN" sz="1600" i="1" smtClean="0">
                          <a:solidFill>
                            <a:srgbClr val="C00000"/>
                          </a:solidFill>
                          <a:latin typeface="Cambria Math" panose="02040503050406030204" pitchFamily="18" charset="0"/>
                          <a:ea typeface="Cambria Math" panose="02040503050406030204" pitchFamily="18" charset="0"/>
                        </a:rPr>
                        <m:t>∃</m:t>
                      </m:r>
                    </m:oMath>
                  </a14:m>
                  <a:r>
                    <a:rPr lang="en-US" altLang="zh-CN" sz="1600" dirty="0" smtClean="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altLang="zh-CN" sz="1600" i="1">
                          <a:solidFill>
                            <a:srgbClr val="C00000"/>
                          </a:solidFill>
                          <a:latin typeface="Cambria Math" panose="02040503050406030204" pitchFamily="18" charset="0"/>
                          <a:ea typeface="Cambria Math" panose="02040503050406030204" pitchFamily="18" charset="0"/>
                        </a:rPr>
                        <m:t>∃</m:t>
                      </m:r>
                    </m:oMath>
                  </a14:m>
                  <a:r>
                    <a:rPr lang="en-US" altLang="zh-CN" sz="1600" dirty="0" smtClean="0">
                      <a:solidFill>
                        <a:srgbClr val="C00000"/>
                      </a:solidFill>
                      <a:latin typeface="Arial" panose="020B0604020202020204" pitchFamily="34" charset="0"/>
                      <a:cs typeface="Arial" panose="020B0604020202020204" pitchFamily="34" charset="0"/>
                    </a:rPr>
                    <a:t>t</a:t>
                  </a:r>
                  <a:endParaRPr lang="zh-CN" altLang="en-US" sz="1600" dirty="0">
                    <a:solidFill>
                      <a:srgbClr val="C00000"/>
                    </a:solidFill>
                    <a:latin typeface="Arial" panose="020B0604020202020204" pitchFamily="34" charset="0"/>
                    <a:cs typeface="Arial" panose="020B0604020202020204" pitchFamily="34" charset="0"/>
                  </a:endParaRPr>
                </a:p>
              </p:txBody>
            </p:sp>
          </mc:Choice>
          <mc:Fallback>
            <p:sp>
              <p:nvSpPr>
                <p:cNvPr id="107" name="矩形 58">
                  <a:extLst>
                    <a:ext uri="{FF2B5EF4-FFF2-40B4-BE49-F238E27FC236}">
                      <a16:creationId xmlns:a16="http://schemas.microsoft.com/office/drawing/2014/main" id="{9CEE5BD1-35B7-4CBE-9D80-F3573DBC40D4}"/>
                    </a:ext>
                  </a:extLst>
                </p:cNvPr>
                <p:cNvSpPr>
                  <a:spLocks noRot="1" noChangeAspect="1" noMove="1" noResize="1" noEditPoints="1" noAdjustHandles="1" noChangeArrowheads="1" noChangeShapeType="1" noTextEdit="1"/>
                </p:cNvSpPr>
                <p:nvPr/>
              </p:nvSpPr>
              <p:spPr>
                <a:xfrm>
                  <a:off x="1752612" y="3172502"/>
                  <a:ext cx="853753" cy="176870"/>
                </a:xfrm>
                <a:prstGeom prst="rect">
                  <a:avLst/>
                </a:prstGeom>
                <a:blipFill>
                  <a:blip r:embed="rId3"/>
                  <a:stretch>
                    <a:fillRect t="-18182" b="-43182"/>
                  </a:stretch>
                </a:blipFill>
                <a:ln>
                  <a:solidFill>
                    <a:srgbClr val="B2B2B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8" name="矩形 59">
                  <a:extLst>
                    <a:ext uri="{FF2B5EF4-FFF2-40B4-BE49-F238E27FC236}">
                      <a16:creationId xmlns:a16="http://schemas.microsoft.com/office/drawing/2014/main" id="{066ED5AA-547B-4D1E-A571-17FCDF60FF4B}"/>
                    </a:ext>
                  </a:extLst>
                </p:cNvPr>
                <p:cNvSpPr/>
                <p:nvPr/>
              </p:nvSpPr>
              <p:spPr>
                <a:xfrm>
                  <a:off x="1752612" y="3349372"/>
                  <a:ext cx="853753"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altLang="zh-CN" sz="1600" i="1" smtClean="0">
                            <a:solidFill>
                              <a:srgbClr val="C00000"/>
                            </a:solidFill>
                            <a:latin typeface="Cambria Math" panose="02040503050406030204" pitchFamily="18" charset="0"/>
                            <a:ea typeface="Cambria Math" panose="02040503050406030204" pitchFamily="18" charset="0"/>
                          </a:rPr>
                          <m:t>∃</m:t>
                        </m:r>
                        <m:r>
                          <m:rPr>
                            <m:sty m:val="p"/>
                          </m:rPr>
                          <a:rPr lang="en-US" altLang="zh-CN" sz="1600" b="0" i="0" smtClean="0">
                            <a:solidFill>
                              <a:srgbClr val="C00000"/>
                            </a:solidFill>
                            <a:latin typeface="Cambria Math" panose="02040503050406030204" pitchFamily="18" charset="0"/>
                            <a:ea typeface="Cambria Math" panose="02040503050406030204" pitchFamily="18" charset="0"/>
                          </a:rPr>
                          <m:t>y</m:t>
                        </m:r>
                        <m:r>
                          <a:rPr lang="en-US" altLang="zh-CN" sz="1600" b="0" i="1" smtClean="0">
                            <a:solidFill>
                              <a:srgbClr val="C00000"/>
                            </a:solidFill>
                            <a:latin typeface="Cambria Math" panose="02040503050406030204" pitchFamily="18" charset="0"/>
                            <a:ea typeface="Cambria Math" panose="02040503050406030204" pitchFamily="18" charset="0"/>
                          </a:rPr>
                          <m:t>,</m:t>
                        </m:r>
                        <m:r>
                          <a:rPr lang="en-US" altLang="zh-CN" sz="1600" i="1" smtClean="0">
                            <a:solidFill>
                              <a:srgbClr val="C00000"/>
                            </a:solidFill>
                            <a:latin typeface="Cambria Math" panose="02040503050406030204" pitchFamily="18" charset="0"/>
                            <a:ea typeface="Cambria Math" panose="02040503050406030204" pitchFamily="18" charset="0"/>
                          </a:rPr>
                          <m:t>∃</m:t>
                        </m:r>
                        <m:r>
                          <m:rPr>
                            <m:nor/>
                          </m:rPr>
                          <a:rPr lang="en-US" altLang="zh-CN" sz="1600" b="0" i="0" smtClean="0">
                            <a:solidFill>
                              <a:srgbClr val="C00000"/>
                            </a:solidFill>
                            <a:latin typeface="Cambria Math" panose="02040503050406030204" pitchFamily="18" charset="0"/>
                            <a:ea typeface="Cambria Math" panose="02040503050406030204" pitchFamily="18" charset="0"/>
                          </a:rPr>
                          <m:t>z</m:t>
                        </m:r>
                      </m:oMath>
                    </m:oMathPara>
                  </a14:m>
                  <a:endParaRPr lang="zh-CN" altLang="en-US" sz="1600" dirty="0">
                    <a:solidFill>
                      <a:srgbClr val="C00000"/>
                    </a:solidFill>
                    <a:latin typeface="Arial" panose="020B0604020202020204" pitchFamily="34" charset="0"/>
                    <a:cs typeface="Arial" panose="020B0604020202020204" pitchFamily="34" charset="0"/>
                  </a:endParaRPr>
                </a:p>
              </p:txBody>
            </p:sp>
          </mc:Choice>
          <mc:Fallback>
            <p:sp>
              <p:nvSpPr>
                <p:cNvPr id="108" name="矩形 59">
                  <a:extLst>
                    <a:ext uri="{FF2B5EF4-FFF2-40B4-BE49-F238E27FC236}">
                      <a16:creationId xmlns:a16="http://schemas.microsoft.com/office/drawing/2014/main" id="{066ED5AA-547B-4D1E-A571-17FCDF60FF4B}"/>
                    </a:ext>
                  </a:extLst>
                </p:cNvPr>
                <p:cNvSpPr>
                  <a:spLocks noRot="1" noChangeAspect="1" noMove="1" noResize="1" noEditPoints="1" noAdjustHandles="1" noChangeArrowheads="1" noChangeShapeType="1" noTextEdit="1"/>
                </p:cNvSpPr>
                <p:nvPr/>
              </p:nvSpPr>
              <p:spPr>
                <a:xfrm>
                  <a:off x="1752612" y="3349372"/>
                  <a:ext cx="853753" cy="176870"/>
                </a:xfrm>
                <a:prstGeom prst="rect">
                  <a:avLst/>
                </a:prstGeom>
                <a:blipFill>
                  <a:blip r:embed="rId4"/>
                  <a:stretch>
                    <a:fillRect b="-17778"/>
                  </a:stretch>
                </a:blipFill>
                <a:ln>
                  <a:solidFill>
                    <a:srgbClr val="B2B2B2"/>
                  </a:solidFill>
                </a:ln>
              </p:spPr>
              <p:txBody>
                <a:bodyPr/>
                <a:lstStyle/>
                <a:p>
                  <a:r>
                    <a:rPr lang="en-US">
                      <a:noFill/>
                    </a:rPr>
                    <a:t> </a:t>
                  </a:r>
                </a:p>
              </p:txBody>
            </p:sp>
          </mc:Fallback>
        </mc:AlternateContent>
        <p:sp>
          <p:nvSpPr>
            <p:cNvPr id="109" name="矩形 60">
              <a:extLst>
                <a:ext uri="{FF2B5EF4-FFF2-40B4-BE49-F238E27FC236}">
                  <a16:creationId xmlns:a16="http://schemas.microsoft.com/office/drawing/2014/main" id="{B2D52533-D19C-4470-9265-43FFC90D4AB0}"/>
                </a:ext>
              </a:extLst>
            </p:cNvPr>
            <p:cNvSpPr/>
            <p:nvPr/>
          </p:nvSpPr>
          <p:spPr>
            <a:xfrm>
              <a:off x="1752612" y="3526242"/>
              <a:ext cx="853753"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solidFill>
                  <a:latin typeface="Arial" panose="020B0604020202020204" pitchFamily="34" charset="0"/>
                  <a:cs typeface="Arial" panose="020B0604020202020204" pitchFamily="34" charset="0"/>
                </a:rPr>
                <a:t>{</a:t>
              </a:r>
              <a:r>
                <a:rPr lang="en-US" altLang="zh-CN" sz="1600" b="1" dirty="0" err="1" smtClean="0">
                  <a:solidFill>
                    <a:schemeClr val="bg2"/>
                  </a:solidFill>
                  <a:latin typeface="Arial" panose="020B0604020202020204" pitchFamily="34" charset="0"/>
                  <a:cs typeface="Arial" panose="020B0604020202020204" pitchFamily="34" charset="0"/>
                </a:rPr>
                <a:t>x</a:t>
              </a:r>
              <a:r>
                <a:rPr lang="en-US" altLang="zh-CN" sz="1600" dirty="0" err="1" smtClean="0">
                  <a:solidFill>
                    <a:schemeClr val="bg2"/>
                  </a:solidFill>
                  <a:latin typeface="Arial" panose="020B0604020202020204" pitchFamily="34" charset="0"/>
                  <a:cs typeface="Arial" panose="020B0604020202020204" pitchFamily="34" charset="0"/>
                </a:rPr>
                <a:t>,z</a:t>
              </a:r>
              <a:r>
                <a:rPr lang="en-US" altLang="zh-CN" sz="1600" dirty="0" smtClean="0">
                  <a:solidFill>
                    <a:schemeClr val="bg2"/>
                  </a:solidFill>
                  <a:latin typeface="Arial" panose="020B0604020202020204" pitchFamily="34" charset="0"/>
                  <a:cs typeface="Arial" panose="020B0604020202020204" pitchFamily="34" charset="0"/>
                </a:rPr>
                <a:t>}</a:t>
              </a:r>
              <a:endParaRPr lang="zh-CN" altLang="en-US" sz="1600" dirty="0">
                <a:solidFill>
                  <a:schemeClr val="bg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0" name="矩形 61">
                  <a:extLst>
                    <a:ext uri="{FF2B5EF4-FFF2-40B4-BE49-F238E27FC236}">
                      <a16:creationId xmlns:a16="http://schemas.microsoft.com/office/drawing/2014/main" id="{F96DDC68-1272-4381-BDB7-73F9C8EF7729}"/>
                    </a:ext>
                  </a:extLst>
                </p:cNvPr>
                <p:cNvSpPr/>
                <p:nvPr/>
              </p:nvSpPr>
              <p:spPr>
                <a:xfrm>
                  <a:off x="1752612" y="3703112"/>
                  <a:ext cx="853753"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sz="1600" i="1" smtClean="0">
                          <a:solidFill>
                            <a:srgbClr val="C00000"/>
                          </a:solidFill>
                          <a:latin typeface="Cambria Math" panose="02040503050406030204" pitchFamily="18" charset="0"/>
                          <a:ea typeface="Cambria Math" panose="02040503050406030204" pitchFamily="18" charset="0"/>
                        </a:rPr>
                        <m:t>∃</m:t>
                      </m:r>
                      <m:r>
                        <m:rPr>
                          <m:sty m:val="p"/>
                        </m:rPr>
                        <a:rPr lang="en-US" altLang="zh-CN" sz="1600" b="0" i="0" smtClean="0">
                          <a:solidFill>
                            <a:srgbClr val="C00000"/>
                          </a:solidFill>
                          <a:latin typeface="Cambria Math" panose="02040503050406030204" pitchFamily="18" charset="0"/>
                          <a:ea typeface="Cambria Math" panose="02040503050406030204" pitchFamily="18" charset="0"/>
                        </a:rPr>
                        <m:t>k</m:t>
                      </m:r>
                      <m:r>
                        <a:rPr lang="en-US" altLang="zh-CN" sz="1600" b="0" i="0" smtClean="0">
                          <a:solidFill>
                            <a:schemeClr val="bg2"/>
                          </a:solidFill>
                          <a:latin typeface="Cambria Math" panose="02040503050406030204" pitchFamily="18" charset="0"/>
                          <a:ea typeface="Cambria Math" panose="02040503050406030204" pitchFamily="18" charset="0"/>
                        </a:rPr>
                        <m:t>,</m:t>
                      </m:r>
                    </m:oMath>
                  </a14:m>
                  <a:r>
                    <a:rPr lang="en-US" altLang="zh-CN" sz="1600" dirty="0">
                      <a:solidFill>
                        <a:schemeClr val="bg2"/>
                      </a:solidFill>
                      <a:latin typeface="Arial" panose="020B0604020202020204" pitchFamily="34" charset="0"/>
                      <a:cs typeface="Arial" panose="020B0604020202020204" pitchFamily="34" charset="0"/>
                    </a:rPr>
                    <a:t> </a:t>
                  </a:r>
                  <a:r>
                    <a:rPr lang="en-US" altLang="zh-CN" sz="1600" dirty="0" smtClean="0">
                      <a:solidFill>
                        <a:schemeClr val="bg2"/>
                      </a:solidFill>
                      <a:latin typeface="Arial" panose="020B0604020202020204" pitchFamily="34" charset="0"/>
                      <a:cs typeface="Arial" panose="020B0604020202020204" pitchFamily="34" charset="0"/>
                    </a:rPr>
                    <a:t>k</a:t>
                  </a:r>
                  <a:endParaRPr lang="zh-CN" altLang="en-US" sz="1600" dirty="0">
                    <a:solidFill>
                      <a:schemeClr val="bg2"/>
                    </a:solidFill>
                    <a:latin typeface="Arial" panose="020B0604020202020204" pitchFamily="34" charset="0"/>
                    <a:cs typeface="Arial" panose="020B0604020202020204" pitchFamily="34" charset="0"/>
                  </a:endParaRPr>
                </a:p>
              </p:txBody>
            </p:sp>
          </mc:Choice>
          <mc:Fallback>
            <p:sp>
              <p:nvSpPr>
                <p:cNvPr id="110" name="矩形 61">
                  <a:extLst>
                    <a:ext uri="{FF2B5EF4-FFF2-40B4-BE49-F238E27FC236}">
                      <a16:creationId xmlns:a16="http://schemas.microsoft.com/office/drawing/2014/main" id="{F96DDC68-1272-4381-BDB7-73F9C8EF7729}"/>
                    </a:ext>
                  </a:extLst>
                </p:cNvPr>
                <p:cNvSpPr>
                  <a:spLocks noRot="1" noChangeAspect="1" noMove="1" noResize="1" noEditPoints="1" noAdjustHandles="1" noChangeArrowheads="1" noChangeShapeType="1" noTextEdit="1"/>
                </p:cNvSpPr>
                <p:nvPr/>
              </p:nvSpPr>
              <p:spPr>
                <a:xfrm>
                  <a:off x="1752612" y="3703112"/>
                  <a:ext cx="853753" cy="176870"/>
                </a:xfrm>
                <a:prstGeom prst="rect">
                  <a:avLst/>
                </a:prstGeom>
                <a:blipFill>
                  <a:blip r:embed="rId5"/>
                  <a:stretch>
                    <a:fillRect t="-20455" b="-40909"/>
                  </a:stretch>
                </a:blipFill>
                <a:ln>
                  <a:solidFill>
                    <a:srgbClr val="B2B2B2"/>
                  </a:solidFill>
                </a:ln>
              </p:spPr>
              <p:txBody>
                <a:bodyPr/>
                <a:lstStyle/>
                <a:p>
                  <a:r>
                    <a:rPr lang="en-US">
                      <a:noFill/>
                    </a:rPr>
                    <a:t> </a:t>
                  </a:r>
                </a:p>
              </p:txBody>
            </p:sp>
          </mc:Fallback>
        </mc:AlternateContent>
      </p:grpSp>
      <p:cxnSp>
        <p:nvCxnSpPr>
          <p:cNvPr id="111" name="直接箭头连接符 62">
            <a:extLst>
              <a:ext uri="{FF2B5EF4-FFF2-40B4-BE49-F238E27FC236}">
                <a16:creationId xmlns:a16="http://schemas.microsoft.com/office/drawing/2014/main" id="{FA800B90-3720-4A09-BC2C-47B6ABAE0B0C}"/>
              </a:ext>
            </a:extLst>
          </p:cNvPr>
          <p:cNvCxnSpPr>
            <a:cxnSpLocks/>
          </p:cNvCxnSpPr>
          <p:nvPr/>
        </p:nvCxnSpPr>
        <p:spPr>
          <a:xfrm>
            <a:off x="1752613" y="2876319"/>
            <a:ext cx="254958" cy="296182"/>
          </a:xfrm>
          <a:prstGeom prst="straightConnector1">
            <a:avLst/>
          </a:prstGeom>
          <a:ln w="19050">
            <a:solidFill>
              <a:srgbClr val="B2B2B2"/>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63">
            <a:extLst>
              <a:ext uri="{FF2B5EF4-FFF2-40B4-BE49-F238E27FC236}">
                <a16:creationId xmlns:a16="http://schemas.microsoft.com/office/drawing/2014/main" id="{D78DF476-3EDE-4691-8E39-BBEB72FEBD30}"/>
              </a:ext>
            </a:extLst>
          </p:cNvPr>
          <p:cNvCxnSpPr>
            <a:cxnSpLocks/>
          </p:cNvCxnSpPr>
          <p:nvPr/>
        </p:nvCxnSpPr>
        <p:spPr>
          <a:xfrm flipH="1">
            <a:off x="2317007" y="2885786"/>
            <a:ext cx="289359" cy="286715"/>
          </a:xfrm>
          <a:prstGeom prst="straightConnector1">
            <a:avLst/>
          </a:prstGeom>
          <a:ln w="19050">
            <a:solidFill>
              <a:srgbClr val="B2B2B2"/>
            </a:solidFill>
            <a:tailEnd type="triangle"/>
          </a:ln>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DE945425-50D9-4D6C-AE74-8BF469D9265F}"/>
              </a:ext>
            </a:extLst>
          </p:cNvPr>
          <p:cNvGrpSpPr/>
          <p:nvPr/>
        </p:nvGrpSpPr>
        <p:grpSpPr>
          <a:xfrm>
            <a:off x="5218391" y="3179764"/>
            <a:ext cx="973816" cy="969328"/>
            <a:chOff x="4702660" y="3366180"/>
            <a:chExt cx="586740" cy="707480"/>
          </a:xfrm>
        </p:grpSpPr>
        <mc:AlternateContent xmlns:mc="http://schemas.openxmlformats.org/markup-compatibility/2006">
          <mc:Choice xmlns:a14="http://schemas.microsoft.com/office/drawing/2010/main" Requires="a14">
            <p:sp>
              <p:nvSpPr>
                <p:cNvPr id="113" name="矩形 58">
                  <a:extLst>
                    <a:ext uri="{FF2B5EF4-FFF2-40B4-BE49-F238E27FC236}">
                      <a16:creationId xmlns:a16="http://schemas.microsoft.com/office/drawing/2014/main" id="{B6EF0BC9-3833-485C-BC81-E5C142AE0E6B}"/>
                    </a:ext>
                  </a:extLst>
                </p:cNvPr>
                <p:cNvSpPr/>
                <p:nvPr/>
              </p:nvSpPr>
              <p:spPr>
                <a:xfrm>
                  <a:off x="4702660" y="3366180"/>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sz="1600" i="1" smtClean="0">
                          <a:solidFill>
                            <a:srgbClr val="C00000"/>
                          </a:solidFill>
                          <a:latin typeface="Cambria Math" panose="02040503050406030204" pitchFamily="18" charset="0"/>
                          <a:ea typeface="Cambria Math" panose="02040503050406030204" pitchFamily="18" charset="0"/>
                        </a:rPr>
                        <m:t>∃</m:t>
                      </m:r>
                    </m:oMath>
                  </a14:m>
                  <a:r>
                    <a:rPr lang="en-US" altLang="zh-CN" sz="1600" dirty="0" smtClean="0">
                      <a:solidFill>
                        <a:srgbClr val="C00000"/>
                      </a:solidFill>
                      <a:latin typeface="Arial" panose="020B0604020202020204" pitchFamily="34" charset="0"/>
                      <a:cs typeface="Arial" panose="020B0604020202020204" pitchFamily="34" charset="0"/>
                    </a:rPr>
                    <a:t>x</a:t>
                  </a:r>
                  <a:r>
                    <a:rPr lang="en-US" altLang="zh-CN" sz="1600" dirty="0" smtClean="0">
                      <a:solidFill>
                        <a:schemeClr val="bg2"/>
                      </a:solidFill>
                      <a:latin typeface="Arial" panose="020B0604020202020204" pitchFamily="34" charset="0"/>
                      <a:cs typeface="Arial" panose="020B0604020202020204" pitchFamily="34" charset="0"/>
                    </a:rPr>
                    <a:t>,</a:t>
                  </a:r>
                  <a:r>
                    <a:rPr lang="en-US" altLang="zh-CN" sz="1600" dirty="0">
                      <a:solidFill>
                        <a:schemeClr val="bg2"/>
                      </a:solidFill>
                      <a:ea typeface="Cambria Math" panose="02040503050406030204" pitchFamily="18" charset="0"/>
                    </a:rPr>
                    <a:t> </a:t>
                  </a:r>
                  <a14:m>
                    <m:oMath xmlns:m="http://schemas.openxmlformats.org/officeDocument/2006/math">
                      <m:r>
                        <m:rPr>
                          <m:sty m:val="p"/>
                        </m:rPr>
                        <a:rPr lang="en-US" altLang="zh-CN" sz="1600" b="0" i="0" smtClean="0">
                          <a:solidFill>
                            <a:schemeClr val="bg2"/>
                          </a:solidFill>
                          <a:latin typeface="Cambria Math" panose="02040503050406030204" pitchFamily="18" charset="0"/>
                          <a:ea typeface="Cambria Math" panose="02040503050406030204" pitchFamily="18" charset="0"/>
                        </a:rPr>
                        <m:t>y</m:t>
                      </m:r>
                    </m:oMath>
                  </a14:m>
                  <a:endParaRPr lang="zh-CN" altLang="en-US" sz="1600" dirty="0">
                    <a:solidFill>
                      <a:schemeClr val="bg2"/>
                    </a:solidFill>
                    <a:latin typeface="Arial" panose="020B0604020202020204" pitchFamily="34" charset="0"/>
                    <a:cs typeface="Arial" panose="020B0604020202020204" pitchFamily="34" charset="0"/>
                  </a:endParaRPr>
                </a:p>
              </p:txBody>
            </p:sp>
          </mc:Choice>
          <mc:Fallback>
            <p:sp>
              <p:nvSpPr>
                <p:cNvPr id="113" name="矩形 58">
                  <a:extLst>
                    <a:ext uri="{FF2B5EF4-FFF2-40B4-BE49-F238E27FC236}">
                      <a16:creationId xmlns:a16="http://schemas.microsoft.com/office/drawing/2014/main" id="{B6EF0BC9-3833-485C-BC81-E5C142AE0E6B}"/>
                    </a:ext>
                  </a:extLst>
                </p:cNvPr>
                <p:cNvSpPr>
                  <a:spLocks noRot="1" noChangeAspect="1" noMove="1" noResize="1" noEditPoints="1" noAdjustHandles="1" noChangeArrowheads="1" noChangeShapeType="1" noTextEdit="1"/>
                </p:cNvSpPr>
                <p:nvPr/>
              </p:nvSpPr>
              <p:spPr>
                <a:xfrm>
                  <a:off x="4702660" y="3366180"/>
                  <a:ext cx="586740" cy="176870"/>
                </a:xfrm>
                <a:prstGeom prst="rect">
                  <a:avLst/>
                </a:prstGeom>
                <a:blipFill>
                  <a:blip r:embed="rId6"/>
                  <a:stretch>
                    <a:fillRect t="-20930" b="-44186"/>
                  </a:stretch>
                </a:blipFill>
                <a:ln>
                  <a:solidFill>
                    <a:srgbClr val="B2B2B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4" name="矩形 59">
                  <a:extLst>
                    <a:ext uri="{FF2B5EF4-FFF2-40B4-BE49-F238E27FC236}">
                      <a16:creationId xmlns:a16="http://schemas.microsoft.com/office/drawing/2014/main" id="{7EBB7C7A-690C-426E-85E3-55770D3B29DB}"/>
                    </a:ext>
                  </a:extLst>
                </p:cNvPr>
                <p:cNvSpPr/>
                <p:nvPr/>
              </p:nvSpPr>
              <p:spPr>
                <a:xfrm>
                  <a:off x="4702660" y="3543050"/>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altLang="zh-CN" sz="1600" i="1" smtClean="0">
                            <a:solidFill>
                              <a:srgbClr val="C00000"/>
                            </a:solidFill>
                            <a:latin typeface="Cambria Math" panose="02040503050406030204" pitchFamily="18" charset="0"/>
                            <a:ea typeface="Cambria Math" panose="02040503050406030204" pitchFamily="18" charset="0"/>
                          </a:rPr>
                          <m:t>∃</m:t>
                        </m:r>
                        <m:r>
                          <m:rPr>
                            <m:sty m:val="p"/>
                          </m:rPr>
                          <a:rPr lang="en-US" altLang="zh-CN" sz="1600" b="0" i="0" smtClean="0">
                            <a:solidFill>
                              <a:srgbClr val="C00000"/>
                            </a:solidFill>
                            <a:latin typeface="Cambria Math" panose="02040503050406030204" pitchFamily="18" charset="0"/>
                            <a:ea typeface="Cambria Math" panose="02040503050406030204" pitchFamily="18" charset="0"/>
                          </a:rPr>
                          <m:t>x</m:t>
                        </m:r>
                        <m:r>
                          <a:rPr lang="en-US" altLang="zh-CN" sz="1600" b="0" i="0" smtClean="0">
                            <a:solidFill>
                              <a:srgbClr val="C00000"/>
                            </a:solidFill>
                            <a:latin typeface="Cambria Math" panose="02040503050406030204" pitchFamily="18" charset="0"/>
                            <a:ea typeface="Cambria Math" panose="02040503050406030204" pitchFamily="18" charset="0"/>
                          </a:rPr>
                          <m:t>,</m:t>
                        </m:r>
                        <m:r>
                          <a:rPr lang="en-US" altLang="zh-CN" sz="1600" i="1">
                            <a:solidFill>
                              <a:srgbClr val="C00000"/>
                            </a:solidFill>
                            <a:latin typeface="Cambria Math" panose="02040503050406030204" pitchFamily="18" charset="0"/>
                            <a:ea typeface="Cambria Math" panose="02040503050406030204" pitchFamily="18" charset="0"/>
                          </a:rPr>
                          <m:t>∃</m:t>
                        </m:r>
                        <m:r>
                          <m:rPr>
                            <m:nor/>
                          </m:rPr>
                          <a:rPr lang="en-US" altLang="zh-CN" sz="1600" b="0" i="0" smtClean="0">
                            <a:solidFill>
                              <a:srgbClr val="C00000"/>
                            </a:solidFill>
                            <a:latin typeface="Cambria Math" panose="02040503050406030204" pitchFamily="18" charset="0"/>
                            <a:ea typeface="Cambria Math" panose="02040503050406030204" pitchFamily="18" charset="0"/>
                          </a:rPr>
                          <m:t>t</m:t>
                        </m:r>
                      </m:oMath>
                    </m:oMathPara>
                  </a14:m>
                  <a:endParaRPr lang="zh-CN" altLang="en-US" sz="1600" dirty="0">
                    <a:solidFill>
                      <a:srgbClr val="C00000"/>
                    </a:solidFill>
                    <a:latin typeface="Arial" panose="020B0604020202020204" pitchFamily="34" charset="0"/>
                    <a:cs typeface="Arial" panose="020B0604020202020204" pitchFamily="34" charset="0"/>
                  </a:endParaRPr>
                </a:p>
              </p:txBody>
            </p:sp>
          </mc:Choice>
          <mc:Fallback>
            <p:sp>
              <p:nvSpPr>
                <p:cNvPr id="114" name="矩形 59">
                  <a:extLst>
                    <a:ext uri="{FF2B5EF4-FFF2-40B4-BE49-F238E27FC236}">
                      <a16:creationId xmlns:a16="http://schemas.microsoft.com/office/drawing/2014/main" id="{7EBB7C7A-690C-426E-85E3-55770D3B29DB}"/>
                    </a:ext>
                  </a:extLst>
                </p:cNvPr>
                <p:cNvSpPr>
                  <a:spLocks noRot="1" noChangeAspect="1" noMove="1" noResize="1" noEditPoints="1" noAdjustHandles="1" noChangeArrowheads="1" noChangeShapeType="1" noTextEdit="1"/>
                </p:cNvSpPr>
                <p:nvPr/>
              </p:nvSpPr>
              <p:spPr>
                <a:xfrm>
                  <a:off x="4702660" y="3543050"/>
                  <a:ext cx="586740" cy="176870"/>
                </a:xfrm>
                <a:prstGeom prst="rect">
                  <a:avLst/>
                </a:prstGeom>
                <a:blipFill>
                  <a:blip r:embed="rId7"/>
                  <a:stretch>
                    <a:fillRect b="-2273"/>
                  </a:stretch>
                </a:blipFill>
                <a:ln>
                  <a:solidFill>
                    <a:srgbClr val="B2B2B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5" name="矩形 60">
                  <a:extLst>
                    <a:ext uri="{FF2B5EF4-FFF2-40B4-BE49-F238E27FC236}">
                      <a16:creationId xmlns:a16="http://schemas.microsoft.com/office/drawing/2014/main" id="{C0086925-4F21-4808-AAC5-5E75F5EDF93E}"/>
                    </a:ext>
                  </a:extLst>
                </p:cNvPr>
                <p:cNvSpPr/>
                <p:nvPr/>
              </p:nvSpPr>
              <p:spPr>
                <a:xfrm>
                  <a:off x="4702660" y="3719920"/>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i="1" smtClean="0">
                            <a:solidFill>
                              <a:srgbClr val="C00000"/>
                            </a:solidFill>
                            <a:latin typeface="Cambria Math" panose="02040503050406030204" pitchFamily="18" charset="0"/>
                            <a:ea typeface="Cambria Math" panose="02040503050406030204" pitchFamily="18" charset="0"/>
                          </a:rPr>
                          <m:t>∃</m:t>
                        </m:r>
                        <m:r>
                          <m:rPr>
                            <m:sty m:val="p"/>
                          </m:rPr>
                          <a:rPr lang="en-US" altLang="zh-CN" sz="1600" b="0" i="0" smtClean="0">
                            <a:solidFill>
                              <a:srgbClr val="C00000"/>
                            </a:solidFill>
                            <a:latin typeface="Cambria Math" panose="02040503050406030204" pitchFamily="18" charset="0"/>
                            <a:ea typeface="Cambria Math" panose="02040503050406030204" pitchFamily="18" charset="0"/>
                          </a:rPr>
                          <m:t>z</m:t>
                        </m:r>
                      </m:oMath>
                    </m:oMathPara>
                  </a14:m>
                  <a:endParaRPr lang="zh-CN" altLang="en-US" sz="1600" dirty="0">
                    <a:solidFill>
                      <a:srgbClr val="C00000"/>
                    </a:solidFill>
                    <a:latin typeface="Arial" panose="020B0604020202020204" pitchFamily="34" charset="0"/>
                    <a:cs typeface="Arial" panose="020B0604020202020204" pitchFamily="34" charset="0"/>
                  </a:endParaRPr>
                </a:p>
              </p:txBody>
            </p:sp>
          </mc:Choice>
          <mc:Fallback>
            <p:sp>
              <p:nvSpPr>
                <p:cNvPr id="115" name="矩形 60">
                  <a:extLst>
                    <a:ext uri="{FF2B5EF4-FFF2-40B4-BE49-F238E27FC236}">
                      <a16:creationId xmlns:a16="http://schemas.microsoft.com/office/drawing/2014/main" id="{C0086925-4F21-4808-AAC5-5E75F5EDF93E}"/>
                    </a:ext>
                  </a:extLst>
                </p:cNvPr>
                <p:cNvSpPr>
                  <a:spLocks noRot="1" noChangeAspect="1" noMove="1" noResize="1" noEditPoints="1" noAdjustHandles="1" noChangeArrowheads="1" noChangeShapeType="1" noTextEdit="1"/>
                </p:cNvSpPr>
                <p:nvPr/>
              </p:nvSpPr>
              <p:spPr>
                <a:xfrm>
                  <a:off x="4702660" y="3719920"/>
                  <a:ext cx="586740" cy="176870"/>
                </a:xfrm>
                <a:prstGeom prst="rect">
                  <a:avLst/>
                </a:prstGeom>
                <a:blipFill>
                  <a:blip r:embed="rId8"/>
                  <a:stretch>
                    <a:fillRect b="-2273"/>
                  </a:stretch>
                </a:blipFill>
                <a:ln>
                  <a:solidFill>
                    <a:srgbClr val="B2B2B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6" name="矩形 61">
                  <a:extLst>
                    <a:ext uri="{FF2B5EF4-FFF2-40B4-BE49-F238E27FC236}">
                      <a16:creationId xmlns:a16="http://schemas.microsoft.com/office/drawing/2014/main" id="{D516E377-7A6B-4ECC-9863-44F10081ADED}"/>
                    </a:ext>
                  </a:extLst>
                </p:cNvPr>
                <p:cNvSpPr/>
                <p:nvPr/>
              </p:nvSpPr>
              <p:spPr>
                <a:xfrm>
                  <a:off x="4702660" y="3896790"/>
                  <a:ext cx="586740" cy="176870"/>
                </a:xfrm>
                <a:prstGeom prst="rect">
                  <a:avLst/>
                </a:prstGeom>
                <a:solidFill>
                  <a:schemeClr val="accent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i="1" smtClean="0">
                            <a:solidFill>
                              <a:srgbClr val="C00000"/>
                            </a:solidFill>
                            <a:latin typeface="Cambria Math" panose="02040503050406030204" pitchFamily="18" charset="0"/>
                            <a:ea typeface="Cambria Math" panose="02040503050406030204" pitchFamily="18" charset="0"/>
                          </a:rPr>
                          <m:t>∃</m:t>
                        </m:r>
                        <m:r>
                          <m:rPr>
                            <m:sty m:val="p"/>
                          </m:rPr>
                          <a:rPr lang="en-US" altLang="zh-CN" sz="1600" b="0" i="0" smtClean="0">
                            <a:solidFill>
                              <a:srgbClr val="C00000"/>
                            </a:solidFill>
                            <a:latin typeface="Cambria Math" panose="02040503050406030204" pitchFamily="18" charset="0"/>
                            <a:ea typeface="Cambria Math" panose="02040503050406030204" pitchFamily="18" charset="0"/>
                          </a:rPr>
                          <m:t>k</m:t>
                        </m:r>
                        <m:r>
                          <a:rPr lang="en-US" altLang="zh-CN" sz="1600" b="0" i="0" smtClean="0">
                            <a:solidFill>
                              <a:schemeClr val="bg2"/>
                            </a:solidFill>
                            <a:latin typeface="Cambria Math" panose="02040503050406030204" pitchFamily="18" charset="0"/>
                            <a:ea typeface="Cambria Math" panose="02040503050406030204" pitchFamily="18" charset="0"/>
                          </a:rPr>
                          <m:t>,</m:t>
                        </m:r>
                        <m:r>
                          <m:rPr>
                            <m:sty m:val="p"/>
                          </m:rPr>
                          <a:rPr lang="en-US" altLang="zh-CN" sz="1600" b="0" i="0" smtClean="0">
                            <a:solidFill>
                              <a:schemeClr val="bg2"/>
                            </a:solidFill>
                            <a:latin typeface="Cambria Math" panose="02040503050406030204" pitchFamily="18" charset="0"/>
                            <a:ea typeface="Cambria Math" panose="02040503050406030204" pitchFamily="18" charset="0"/>
                          </a:rPr>
                          <m:t>x</m:t>
                        </m:r>
                        <m:r>
                          <a:rPr lang="en-US" altLang="zh-CN" sz="1600" b="0" i="0" smtClean="0">
                            <a:solidFill>
                              <a:schemeClr val="bg2"/>
                            </a:solidFill>
                            <a:latin typeface="Cambria Math" panose="02040503050406030204" pitchFamily="18" charset="0"/>
                            <a:ea typeface="Cambria Math" panose="02040503050406030204" pitchFamily="18" charset="0"/>
                          </a:rPr>
                          <m:t>,</m:t>
                        </m:r>
                        <m:r>
                          <m:rPr>
                            <m:sty m:val="p"/>
                          </m:rPr>
                          <a:rPr lang="en-US" altLang="zh-CN" sz="1600" b="0" i="0" smtClean="0">
                            <a:solidFill>
                              <a:schemeClr val="bg2"/>
                            </a:solidFill>
                            <a:latin typeface="Cambria Math" panose="02040503050406030204" pitchFamily="18" charset="0"/>
                            <a:ea typeface="Cambria Math" panose="02040503050406030204" pitchFamily="18" charset="0"/>
                          </a:rPr>
                          <m:t>z</m:t>
                        </m:r>
                      </m:oMath>
                    </m:oMathPara>
                  </a14:m>
                  <a:endParaRPr lang="zh-CN" altLang="en-US" sz="1600" dirty="0">
                    <a:solidFill>
                      <a:schemeClr val="bg2"/>
                    </a:solidFill>
                    <a:latin typeface="Arial" panose="020B0604020202020204" pitchFamily="34" charset="0"/>
                    <a:cs typeface="Arial" panose="020B0604020202020204" pitchFamily="34" charset="0"/>
                  </a:endParaRPr>
                </a:p>
              </p:txBody>
            </p:sp>
          </mc:Choice>
          <mc:Fallback>
            <p:sp>
              <p:nvSpPr>
                <p:cNvPr id="116" name="矩形 61">
                  <a:extLst>
                    <a:ext uri="{FF2B5EF4-FFF2-40B4-BE49-F238E27FC236}">
                      <a16:creationId xmlns:a16="http://schemas.microsoft.com/office/drawing/2014/main" id="{D516E377-7A6B-4ECC-9863-44F10081ADED}"/>
                    </a:ext>
                  </a:extLst>
                </p:cNvPr>
                <p:cNvSpPr>
                  <a:spLocks noRot="1" noChangeAspect="1" noMove="1" noResize="1" noEditPoints="1" noAdjustHandles="1" noChangeArrowheads="1" noChangeShapeType="1" noTextEdit="1"/>
                </p:cNvSpPr>
                <p:nvPr/>
              </p:nvSpPr>
              <p:spPr>
                <a:xfrm>
                  <a:off x="4702660" y="3896790"/>
                  <a:ext cx="586740" cy="176870"/>
                </a:xfrm>
                <a:prstGeom prst="rect">
                  <a:avLst/>
                </a:prstGeom>
                <a:blipFill>
                  <a:blip r:embed="rId9"/>
                  <a:stretch>
                    <a:fillRect b="-4545"/>
                  </a:stretch>
                </a:blipFill>
                <a:ln>
                  <a:solidFill>
                    <a:srgbClr val="B2B2B2"/>
                  </a:solidFill>
                </a:ln>
              </p:spPr>
              <p:txBody>
                <a:bodyPr/>
                <a:lstStyle/>
                <a:p>
                  <a:r>
                    <a:rPr lang="en-US">
                      <a:noFill/>
                    </a:rPr>
                    <a:t> </a:t>
                  </a:r>
                </a:p>
              </p:txBody>
            </p:sp>
          </mc:Fallback>
        </mc:AlternateContent>
      </p:grpSp>
      <p:sp>
        <p:nvSpPr>
          <p:cNvPr id="7" name="Rectangle 6"/>
          <p:cNvSpPr/>
          <p:nvPr/>
        </p:nvSpPr>
        <p:spPr>
          <a:xfrm>
            <a:off x="3851908" y="5409253"/>
            <a:ext cx="4860621" cy="738664"/>
          </a:xfrm>
          <a:prstGeom prst="rect">
            <a:avLst/>
          </a:prstGeom>
          <a:ln>
            <a:solidFill>
              <a:srgbClr val="C00000"/>
            </a:solidFill>
          </a:ln>
        </p:spPr>
        <p:txBody>
          <a:bodyPr wrap="square">
            <a:spAutoFit/>
          </a:bodyPr>
          <a:lstStyle/>
          <a:p>
            <a:r>
              <a:rPr lang="fr-FR" sz="1400" dirty="0" err="1" smtClean="0">
                <a:solidFill>
                  <a:schemeClr val="bg2"/>
                </a:solidFill>
                <a:latin typeface="LinLibertineT"/>
              </a:rPr>
              <a:t>Touzeau</a:t>
            </a:r>
            <a:r>
              <a:rPr lang="fr-FR" sz="1400" dirty="0">
                <a:solidFill>
                  <a:schemeClr val="bg2"/>
                </a:solidFill>
                <a:latin typeface="LinLibertineT"/>
              </a:rPr>
              <a:t>, </a:t>
            </a:r>
            <a:r>
              <a:rPr lang="fr-FR" sz="1400" dirty="0" err="1" smtClean="0">
                <a:solidFill>
                  <a:schemeClr val="bg2"/>
                </a:solidFill>
                <a:latin typeface="LinLibertineT"/>
              </a:rPr>
              <a:t>Maiza</a:t>
            </a:r>
            <a:r>
              <a:rPr lang="fr-FR" sz="1400" dirty="0">
                <a:solidFill>
                  <a:schemeClr val="bg2"/>
                </a:solidFill>
                <a:latin typeface="LinLibertineT"/>
              </a:rPr>
              <a:t>, </a:t>
            </a:r>
            <a:r>
              <a:rPr lang="fr-FR" sz="1400" dirty="0" err="1" smtClean="0">
                <a:solidFill>
                  <a:schemeClr val="bg2"/>
                </a:solidFill>
                <a:latin typeface="LinLibertineT"/>
              </a:rPr>
              <a:t>Monniaux</a:t>
            </a:r>
            <a:r>
              <a:rPr lang="fr-FR" sz="1400" dirty="0">
                <a:solidFill>
                  <a:schemeClr val="bg2"/>
                </a:solidFill>
                <a:latin typeface="LinLibertineT"/>
              </a:rPr>
              <a:t>, and </a:t>
            </a:r>
            <a:r>
              <a:rPr lang="fr-FR" sz="1400" dirty="0" err="1" smtClean="0">
                <a:solidFill>
                  <a:schemeClr val="bg2"/>
                </a:solidFill>
                <a:latin typeface="LinLibertineT"/>
              </a:rPr>
              <a:t>Reineke</a:t>
            </a:r>
            <a:r>
              <a:rPr lang="fr-FR" sz="1400" dirty="0">
                <a:solidFill>
                  <a:schemeClr val="bg2"/>
                </a:solidFill>
                <a:latin typeface="LinLibertineT"/>
              </a:rPr>
              <a:t>.</a:t>
            </a:r>
          </a:p>
          <a:p>
            <a:r>
              <a:rPr lang="en-US" sz="1400" dirty="0" smtClean="0">
                <a:solidFill>
                  <a:schemeClr val="bg2"/>
                </a:solidFill>
                <a:latin typeface="LinLibertineT"/>
              </a:rPr>
              <a:t>Ascertaining </a:t>
            </a:r>
            <a:r>
              <a:rPr lang="en-US" sz="1400" dirty="0">
                <a:solidFill>
                  <a:schemeClr val="bg2"/>
                </a:solidFill>
                <a:latin typeface="LinLibertineT"/>
              </a:rPr>
              <a:t>uncertainty for efficient exact cache analysis</a:t>
            </a:r>
            <a:r>
              <a:rPr lang="en-US" sz="1400" dirty="0" smtClean="0">
                <a:solidFill>
                  <a:schemeClr val="bg2"/>
                </a:solidFill>
                <a:latin typeface="LinLibertineT"/>
              </a:rPr>
              <a:t>.</a:t>
            </a:r>
          </a:p>
          <a:p>
            <a:r>
              <a:rPr lang="en-US" sz="1400" dirty="0" smtClean="0">
                <a:solidFill>
                  <a:schemeClr val="bg2"/>
                </a:solidFill>
                <a:latin typeface="LinLibertineT"/>
              </a:rPr>
              <a:t>CAV 2017</a:t>
            </a:r>
            <a:endParaRPr lang="en-US" sz="1400" dirty="0">
              <a:solidFill>
                <a:schemeClr val="bg2"/>
              </a:solidFill>
            </a:endParaRPr>
          </a:p>
        </p:txBody>
      </p:sp>
    </p:spTree>
    <p:extLst>
      <p:ext uri="{BB962C8B-B14F-4D97-AF65-F5344CB8AC3E}">
        <p14:creationId xmlns:p14="http://schemas.microsoft.com/office/powerpoint/2010/main" val="4917853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51">
            <a:extLst>
              <a:ext uri="{FF2B5EF4-FFF2-40B4-BE49-F238E27FC236}">
                <a16:creationId xmlns:a16="http://schemas.microsoft.com/office/drawing/2014/main" id="{3E84348C-A2D2-4128-8B6E-4A30BFF92FAD}"/>
              </a:ext>
            </a:extLst>
          </p:cNvPr>
          <p:cNvSpPr>
            <a:spLocks noChangeArrowheads="1"/>
          </p:cNvSpPr>
          <p:nvPr/>
        </p:nvSpPr>
        <p:spPr bwMode="auto">
          <a:xfrm>
            <a:off x="5562734" y="1398672"/>
            <a:ext cx="2039352" cy="2382254"/>
          </a:xfrm>
          <a:prstGeom prst="rect">
            <a:avLst/>
          </a:prstGeom>
          <a:solidFill>
            <a:schemeClr val="accent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endParaRPr lang="en-US" altLang="zh-CN" sz="1050" dirty="0">
              <a:solidFill>
                <a:schemeClr val="bg2"/>
              </a:solidFill>
              <a:latin typeface="Consolas" panose="020B0609020204030204" pitchFamily="49" charset="0"/>
            </a:endParaRPr>
          </a:p>
        </p:txBody>
      </p:sp>
      <p:grpSp>
        <p:nvGrpSpPr>
          <p:cNvPr id="6" name="Group 5"/>
          <p:cNvGrpSpPr/>
          <p:nvPr/>
        </p:nvGrpSpPr>
        <p:grpSpPr>
          <a:xfrm>
            <a:off x="3341598" y="2183733"/>
            <a:ext cx="1236996" cy="866274"/>
            <a:chOff x="3560346" y="4054642"/>
            <a:chExt cx="1649328" cy="1155032"/>
          </a:xfrm>
        </p:grpSpPr>
        <p:sp>
          <p:nvSpPr>
            <p:cNvPr id="18" name="矩形 51">
              <a:extLst>
                <a:ext uri="{FF2B5EF4-FFF2-40B4-BE49-F238E27FC236}">
                  <a16:creationId xmlns:a16="http://schemas.microsoft.com/office/drawing/2014/main" id="{3E84348C-A2D2-4128-8B6E-4A30BFF92FAD}"/>
                </a:ext>
              </a:extLst>
            </p:cNvPr>
            <p:cNvSpPr>
              <a:spLocks noChangeArrowheads="1"/>
            </p:cNvSpPr>
            <p:nvPr/>
          </p:nvSpPr>
          <p:spPr bwMode="auto">
            <a:xfrm>
              <a:off x="3560346" y="4054642"/>
              <a:ext cx="1649328" cy="1155032"/>
            </a:xfrm>
            <a:prstGeom prst="rect">
              <a:avLst/>
            </a:prstGeom>
            <a:solidFill>
              <a:schemeClr val="accent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endParaRPr lang="en-US" altLang="zh-CN" sz="1050" dirty="0">
                <a:latin typeface="Consolas" panose="020B0609020204030204" pitchFamily="49" charset="0"/>
              </a:endParaRPr>
            </a:p>
          </p:txBody>
        </p:sp>
        <p:sp>
          <p:nvSpPr>
            <p:cNvPr id="4" name="Rectangle 3"/>
            <p:cNvSpPr/>
            <p:nvPr/>
          </p:nvSpPr>
          <p:spPr>
            <a:xfrm>
              <a:off x="3776905" y="4456746"/>
              <a:ext cx="1306340" cy="697627"/>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a:spAutoFit/>
            </a:bodyPr>
            <a:lstStyle/>
            <a:p>
              <a:pPr>
                <a:buNone/>
              </a:pPr>
              <a:r>
                <a:rPr lang="en-US" altLang="zh-CN" sz="1400" dirty="0" smtClean="0">
                  <a:solidFill>
                    <a:schemeClr val="tx1"/>
                  </a:solidFill>
                  <a:latin typeface="Consolas" panose="020B0609020204030204" pitchFamily="49" charset="0"/>
                </a:rPr>
                <a:t>11010011</a:t>
              </a:r>
            </a:p>
            <a:p>
              <a:pPr>
                <a:buNone/>
              </a:pPr>
              <a:r>
                <a:rPr lang="en-US" altLang="zh-CN" sz="1400" dirty="0" smtClean="0">
                  <a:solidFill>
                    <a:schemeClr val="tx1"/>
                  </a:solidFill>
                  <a:latin typeface="Consolas" panose="020B0609020204030204" pitchFamily="49" charset="0"/>
                </a:rPr>
                <a:t>11010001</a:t>
              </a:r>
              <a:endParaRPr lang="en-US" altLang="zh-CN" sz="1400" dirty="0">
                <a:solidFill>
                  <a:schemeClr val="tx1"/>
                </a:solidFill>
                <a:latin typeface="Consolas" panose="020B0609020204030204" pitchFamily="49" charset="0"/>
              </a:endParaRPr>
            </a:p>
          </p:txBody>
        </p:sp>
        <p:sp>
          <p:nvSpPr>
            <p:cNvPr id="5" name="Rectangle 4"/>
            <p:cNvSpPr/>
            <p:nvPr/>
          </p:nvSpPr>
          <p:spPr>
            <a:xfrm>
              <a:off x="3955678" y="4054642"/>
              <a:ext cx="908796" cy="410369"/>
            </a:xfrm>
            <a:prstGeom prst="rect">
              <a:avLst/>
            </a:prstGeom>
          </p:spPr>
          <p:txBody>
            <a:bodyPr wrap="none">
              <a:spAutoFit/>
            </a:bodyPr>
            <a:lstStyle/>
            <a:p>
              <a:pPr algn="ctr">
                <a:buNone/>
              </a:pPr>
              <a:r>
                <a:rPr lang="en-US" altLang="zh-CN" sz="1400" b="1" dirty="0" smtClean="0">
                  <a:effectLst>
                    <a:outerShdw blurRad="38100" dist="38100" dir="2700000" algn="tl">
                      <a:srgbClr val="000000">
                        <a:alpha val="43137"/>
                      </a:srgbClr>
                    </a:outerShdw>
                  </a:effectLst>
                  <a:latin typeface="Consolas" panose="020B0609020204030204" pitchFamily="49" charset="0"/>
                </a:rPr>
                <a:t>Cache</a:t>
              </a:r>
              <a:endParaRPr lang="en-US" altLang="zh-CN" sz="1400" b="1" dirty="0">
                <a:effectLst>
                  <a:outerShdw blurRad="38100" dist="38100" dir="2700000" algn="tl">
                    <a:srgbClr val="000000">
                      <a:alpha val="43137"/>
                    </a:srgbClr>
                  </a:outerShdw>
                </a:effectLst>
                <a:latin typeface="Consolas" panose="020B0609020204030204" pitchFamily="49" charset="0"/>
              </a:endParaRPr>
            </a:p>
          </p:txBody>
        </p:sp>
      </p:grpSp>
      <p:sp>
        <p:nvSpPr>
          <p:cNvPr id="21" name="Rectangle 20"/>
          <p:cNvSpPr/>
          <p:nvPr/>
        </p:nvSpPr>
        <p:spPr>
          <a:xfrm>
            <a:off x="5862860" y="1467791"/>
            <a:ext cx="1277914" cy="307777"/>
          </a:xfrm>
          <a:prstGeom prst="rect">
            <a:avLst/>
          </a:prstGeom>
        </p:spPr>
        <p:txBody>
          <a:bodyPr wrap="none">
            <a:spAutoFit/>
          </a:bodyPr>
          <a:lstStyle/>
          <a:p>
            <a:pPr algn="ctr">
              <a:buNone/>
            </a:pPr>
            <a:r>
              <a:rPr lang="en-US" altLang="zh-CN" sz="1400" b="1" dirty="0">
                <a:effectLst>
                  <a:outerShdw blurRad="38100" dist="38100" dir="2700000" algn="tl">
                    <a:srgbClr val="000000">
                      <a:alpha val="43137"/>
                    </a:srgbClr>
                  </a:outerShdw>
                </a:effectLst>
                <a:latin typeface="Consolas" panose="020B0609020204030204" pitchFamily="49" charset="0"/>
              </a:rPr>
              <a:t>Main Memory</a:t>
            </a:r>
          </a:p>
        </p:txBody>
      </p:sp>
      <p:sp>
        <p:nvSpPr>
          <p:cNvPr id="22" name="Rectangle 21"/>
          <p:cNvSpPr/>
          <p:nvPr/>
        </p:nvSpPr>
        <p:spPr>
          <a:xfrm>
            <a:off x="5614395" y="1896046"/>
            <a:ext cx="1774845" cy="307777"/>
          </a:xfrm>
          <a:prstGeom prst="rect">
            <a:avLst/>
          </a:prstGeom>
        </p:spPr>
        <p:txBody>
          <a:bodyPr wrap="none">
            <a:spAutoFit/>
          </a:bodyPr>
          <a:lstStyle/>
          <a:p>
            <a:pPr algn="ctr">
              <a:buNone/>
            </a:pPr>
            <a:r>
              <a:rPr lang="en-US" altLang="zh-CN" sz="1400" b="1" dirty="0" smtClean="0">
                <a:solidFill>
                  <a:schemeClr val="bg2"/>
                </a:solidFill>
                <a:latin typeface="Consolas" panose="020B0609020204030204" pitchFamily="49" charset="0"/>
              </a:rPr>
              <a:t>Address    Value</a:t>
            </a:r>
            <a:endParaRPr lang="en-US" altLang="zh-CN" sz="1400" b="1" dirty="0">
              <a:solidFill>
                <a:schemeClr val="bg2"/>
              </a:solidFill>
              <a:latin typeface="Consolas" panose="020B0609020204030204" pitchFamily="49" charset="0"/>
            </a:endParaRPr>
          </a:p>
        </p:txBody>
      </p:sp>
      <p:sp>
        <p:nvSpPr>
          <p:cNvPr id="23" name="Rectangle 22"/>
          <p:cNvSpPr/>
          <p:nvPr/>
        </p:nvSpPr>
        <p:spPr>
          <a:xfrm>
            <a:off x="5761551" y="2214940"/>
            <a:ext cx="582211" cy="1384995"/>
          </a:xfrm>
          <a:prstGeom prst="rect">
            <a:avLst/>
          </a:prstGeom>
          <a:ln>
            <a:solidFill>
              <a:schemeClr val="bg2"/>
            </a:solidFill>
          </a:ln>
        </p:spPr>
        <p:txBody>
          <a:bodyPr wrap="none">
            <a:spAutoFit/>
          </a:bodyPr>
          <a:lstStyle/>
          <a:p>
            <a:pPr algn="ctr">
              <a:buNone/>
            </a:pPr>
            <a:r>
              <a:rPr lang="en-US" altLang="zh-CN" sz="1400" dirty="0" smtClean="0">
                <a:solidFill>
                  <a:schemeClr val="bg2"/>
                </a:solidFill>
                <a:latin typeface="Consolas" panose="020B0609020204030204" pitchFamily="49" charset="0"/>
              </a:rPr>
              <a:t>FFFF</a:t>
            </a:r>
          </a:p>
          <a:p>
            <a:pPr algn="ctr">
              <a:buNone/>
            </a:pPr>
            <a:r>
              <a:rPr lang="en-US" altLang="zh-CN" sz="1400" dirty="0" smtClean="0">
                <a:solidFill>
                  <a:schemeClr val="bg2"/>
                </a:solidFill>
                <a:latin typeface="Consolas" panose="020B0609020204030204" pitchFamily="49" charset="0"/>
              </a:rPr>
              <a:t>……</a:t>
            </a:r>
          </a:p>
          <a:p>
            <a:pPr algn="ctr">
              <a:buNone/>
            </a:pPr>
            <a:r>
              <a:rPr lang="en-US" altLang="zh-CN" sz="1400" dirty="0" smtClean="0">
                <a:solidFill>
                  <a:schemeClr val="bg2"/>
                </a:solidFill>
                <a:latin typeface="Consolas" panose="020B0609020204030204" pitchFamily="49" charset="0"/>
              </a:rPr>
              <a:t>0005</a:t>
            </a:r>
          </a:p>
          <a:p>
            <a:pPr algn="ctr">
              <a:buNone/>
            </a:pPr>
            <a:r>
              <a:rPr lang="en-US" altLang="zh-CN" sz="1400" dirty="0" smtClean="0">
                <a:solidFill>
                  <a:schemeClr val="bg2"/>
                </a:solidFill>
                <a:latin typeface="Consolas" panose="020B0609020204030204" pitchFamily="49" charset="0"/>
              </a:rPr>
              <a:t>0004</a:t>
            </a:r>
          </a:p>
          <a:p>
            <a:pPr algn="ctr">
              <a:buNone/>
            </a:pPr>
            <a:r>
              <a:rPr lang="en-US" altLang="zh-CN" sz="1400" dirty="0" smtClean="0">
                <a:solidFill>
                  <a:schemeClr val="bg2"/>
                </a:solidFill>
                <a:latin typeface="Consolas" panose="020B0609020204030204" pitchFamily="49" charset="0"/>
              </a:rPr>
              <a:t>0003</a:t>
            </a:r>
          </a:p>
          <a:p>
            <a:pPr algn="ctr">
              <a:buNone/>
            </a:pPr>
            <a:r>
              <a:rPr lang="en-US" altLang="zh-CN" sz="1400" dirty="0" smtClean="0">
                <a:solidFill>
                  <a:schemeClr val="bg2"/>
                </a:solidFill>
                <a:latin typeface="Consolas" panose="020B0609020204030204" pitchFamily="49" charset="0"/>
              </a:rPr>
              <a:t>……</a:t>
            </a:r>
            <a:endParaRPr lang="en-US" altLang="zh-CN" sz="1400" dirty="0">
              <a:solidFill>
                <a:schemeClr val="bg2"/>
              </a:solidFill>
              <a:latin typeface="Consolas" panose="020B0609020204030204" pitchFamily="49" charset="0"/>
            </a:endParaRPr>
          </a:p>
        </p:txBody>
      </p:sp>
      <p:sp>
        <p:nvSpPr>
          <p:cNvPr id="24" name="Rectangle 23"/>
          <p:cNvSpPr/>
          <p:nvPr/>
        </p:nvSpPr>
        <p:spPr>
          <a:xfrm>
            <a:off x="6461101" y="2210051"/>
            <a:ext cx="979755" cy="1384995"/>
          </a:xfrm>
          <a:prstGeom prst="rect">
            <a:avLst/>
          </a:prstGeom>
          <a:ln>
            <a:solidFill>
              <a:schemeClr val="bg2"/>
            </a:solidFill>
          </a:ln>
        </p:spPr>
        <p:txBody>
          <a:bodyPr wrap="none">
            <a:spAutoFit/>
          </a:bodyPr>
          <a:lstStyle/>
          <a:p>
            <a:pPr algn="ctr">
              <a:buNone/>
            </a:pPr>
            <a:r>
              <a:rPr lang="en-US" altLang="zh-CN" sz="1400" dirty="0" smtClean="0">
                <a:solidFill>
                  <a:schemeClr val="bg2"/>
                </a:solidFill>
                <a:latin typeface="Consolas" panose="020B0609020204030204" pitchFamily="49" charset="0"/>
              </a:rPr>
              <a:t>11010111</a:t>
            </a:r>
          </a:p>
          <a:p>
            <a:pPr algn="ctr">
              <a:buNone/>
            </a:pPr>
            <a:r>
              <a:rPr lang="en-US" altLang="zh-CN" sz="1400" dirty="0" smtClean="0">
                <a:solidFill>
                  <a:schemeClr val="bg2"/>
                </a:solidFill>
                <a:latin typeface="Consolas" panose="020B0609020204030204" pitchFamily="49" charset="0"/>
              </a:rPr>
              <a:t>……</a:t>
            </a:r>
          </a:p>
          <a:p>
            <a:pPr algn="ctr">
              <a:buNone/>
            </a:pPr>
            <a:r>
              <a:rPr lang="en-US" altLang="zh-CN" sz="1400" dirty="0" smtClean="0">
                <a:solidFill>
                  <a:schemeClr val="bg2"/>
                </a:solidFill>
                <a:latin typeface="Consolas" panose="020B0609020204030204" pitchFamily="49" charset="0"/>
              </a:rPr>
              <a:t>10110100</a:t>
            </a:r>
          </a:p>
          <a:p>
            <a:pPr algn="ctr">
              <a:buNone/>
            </a:pPr>
            <a:r>
              <a:rPr lang="en-US" altLang="zh-CN" sz="1400" dirty="0" smtClean="0">
                <a:solidFill>
                  <a:schemeClr val="bg2"/>
                </a:solidFill>
                <a:latin typeface="Consolas" panose="020B0609020204030204" pitchFamily="49" charset="0"/>
              </a:rPr>
              <a:t>11100001</a:t>
            </a:r>
          </a:p>
          <a:p>
            <a:pPr algn="ctr">
              <a:buNone/>
            </a:pPr>
            <a:r>
              <a:rPr lang="en-US" altLang="zh-CN" sz="1400" dirty="0" smtClean="0">
                <a:solidFill>
                  <a:schemeClr val="bg2"/>
                </a:solidFill>
                <a:latin typeface="Consolas" panose="020B0609020204030204" pitchFamily="49" charset="0"/>
              </a:rPr>
              <a:t>01001101</a:t>
            </a:r>
          </a:p>
          <a:p>
            <a:pPr algn="ctr">
              <a:buNone/>
            </a:pPr>
            <a:r>
              <a:rPr lang="en-US" altLang="zh-CN" sz="1400" dirty="0" smtClean="0">
                <a:solidFill>
                  <a:schemeClr val="bg2"/>
                </a:solidFill>
                <a:latin typeface="Consolas" panose="020B0609020204030204" pitchFamily="49" charset="0"/>
              </a:rPr>
              <a:t>……</a:t>
            </a:r>
            <a:endParaRPr lang="en-US" altLang="zh-CN" sz="1400" dirty="0">
              <a:solidFill>
                <a:schemeClr val="bg2"/>
              </a:solidFill>
              <a:latin typeface="Consolas" panose="020B0609020204030204" pitchFamily="49" charset="0"/>
            </a:endParaRPr>
          </a:p>
        </p:txBody>
      </p:sp>
      <p:sp>
        <p:nvSpPr>
          <p:cNvPr id="7" name="Left-Right Arrow 6"/>
          <p:cNvSpPr/>
          <p:nvPr/>
        </p:nvSpPr>
        <p:spPr bwMode="auto">
          <a:xfrm>
            <a:off x="4578595" y="2485312"/>
            <a:ext cx="970970" cy="341225"/>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hangingPunct="0"/>
            <a:endParaRPr lang="en-US" sz="1100">
              <a:latin typeface="Calibri" panose="020F0502020204030204" pitchFamily="34" charset="0"/>
              <a:ea typeface="宋体" panose="02010600030101010101" pitchFamily="2" charset="-122"/>
            </a:endParaRPr>
          </a:p>
        </p:txBody>
      </p:sp>
      <p:sp>
        <p:nvSpPr>
          <p:cNvPr id="25" name="Left-Right Arrow 24"/>
          <p:cNvSpPr/>
          <p:nvPr/>
        </p:nvSpPr>
        <p:spPr bwMode="auto">
          <a:xfrm>
            <a:off x="2771745" y="2485311"/>
            <a:ext cx="556045" cy="330693"/>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hangingPunct="0"/>
            <a:endParaRPr lang="en-US" sz="1100">
              <a:latin typeface="Calibri" panose="020F0502020204030204" pitchFamily="34" charset="0"/>
              <a:ea typeface="宋体" panose="02010600030101010101" pitchFamily="2" charset="-122"/>
            </a:endParaRPr>
          </a:p>
        </p:txBody>
      </p:sp>
      <p:grpSp>
        <p:nvGrpSpPr>
          <p:cNvPr id="30" name="Group 29"/>
          <p:cNvGrpSpPr/>
          <p:nvPr/>
        </p:nvGrpSpPr>
        <p:grpSpPr>
          <a:xfrm>
            <a:off x="1539233" y="1654684"/>
            <a:ext cx="1584515" cy="518363"/>
            <a:chOff x="2064343" y="1556536"/>
            <a:chExt cx="2112686" cy="691150"/>
          </a:xfrm>
        </p:grpSpPr>
        <p:sp>
          <p:nvSpPr>
            <p:cNvPr id="26" name="TextBox 25">
              <a:extLst>
                <a:ext uri="{FF2B5EF4-FFF2-40B4-BE49-F238E27FC236}">
                  <a16:creationId xmlns:a16="http://schemas.microsoft.com/office/drawing/2014/main" id="{42CE2E47-90CF-49CC-8801-7649CD5B52A3}"/>
                </a:ext>
              </a:extLst>
            </p:cNvPr>
            <p:cNvSpPr txBox="1"/>
            <p:nvPr/>
          </p:nvSpPr>
          <p:spPr>
            <a:xfrm>
              <a:off x="2064343" y="1556536"/>
              <a:ext cx="2112686" cy="410369"/>
            </a:xfrm>
            <a:prstGeom prst="rect">
              <a:avLst/>
            </a:prstGeom>
            <a:solidFill>
              <a:srgbClr val="C00000">
                <a:alpha val="48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altLang="zh-CN" sz="1400" dirty="0" smtClean="0">
                  <a:solidFill>
                    <a:schemeClr val="bg2">
                      <a:lumMod val="20000"/>
                      <a:lumOff val="80000"/>
                    </a:schemeClr>
                  </a:solidFill>
                  <a:latin typeface="Consolas" panose="020B0609020204030204" pitchFamily="49" charset="0"/>
                </a:rPr>
                <a:t>load </a:t>
              </a:r>
              <a:r>
                <a:rPr lang="en-US" altLang="zh-CN" sz="1400" dirty="0">
                  <a:solidFill>
                    <a:schemeClr val="bg2">
                      <a:lumMod val="20000"/>
                      <a:lumOff val="80000"/>
                    </a:schemeClr>
                  </a:solidFill>
                  <a:latin typeface="Consolas" panose="020B0609020204030204" pitchFamily="49" charset="0"/>
                </a:rPr>
                <a:t>reg1, </a:t>
              </a:r>
              <a:r>
                <a:rPr lang="en-US" altLang="zh-CN" sz="1400" dirty="0" err="1" smtClean="0">
                  <a:solidFill>
                    <a:schemeClr val="bg2">
                      <a:lumMod val="20000"/>
                      <a:lumOff val="80000"/>
                    </a:schemeClr>
                  </a:solidFill>
                  <a:latin typeface="Consolas" panose="020B0609020204030204" pitchFamily="49" charset="0"/>
                </a:rPr>
                <a:t>var</a:t>
              </a:r>
              <a:r>
                <a:rPr lang="en-US" altLang="zh-CN" sz="1400" dirty="0" smtClean="0">
                  <a:solidFill>
                    <a:schemeClr val="bg2">
                      <a:lumMod val="20000"/>
                      <a:lumOff val="80000"/>
                    </a:schemeClr>
                  </a:solidFill>
                  <a:latin typeface="Consolas" panose="020B0609020204030204" pitchFamily="49" charset="0"/>
                </a:rPr>
                <a:t>;</a:t>
              </a:r>
              <a:endParaRPr lang="en-US" altLang="zh-CN" sz="1400" dirty="0">
                <a:solidFill>
                  <a:schemeClr val="bg2">
                    <a:lumMod val="20000"/>
                    <a:lumOff val="80000"/>
                  </a:schemeClr>
                </a:solidFill>
                <a:latin typeface="Consolas" panose="020B0609020204030204" pitchFamily="49" charset="0"/>
              </a:endParaRPr>
            </a:p>
          </p:txBody>
        </p:sp>
        <p:cxnSp>
          <p:nvCxnSpPr>
            <p:cNvPr id="27" name="Straight Connector 26">
              <a:extLst>
                <a:ext uri="{FF2B5EF4-FFF2-40B4-BE49-F238E27FC236}">
                  <a16:creationId xmlns:a16="http://schemas.microsoft.com/office/drawing/2014/main" id="{49EA1797-D926-4E7B-A7DE-B9C81FE34178}"/>
                </a:ext>
              </a:extLst>
            </p:cNvPr>
            <p:cNvCxnSpPr>
              <a:cxnSpLocks/>
              <a:stCxn id="26" idx="2"/>
              <a:endCxn id="17" idx="0"/>
            </p:cNvCxnSpPr>
            <p:nvPr/>
          </p:nvCxnSpPr>
          <p:spPr bwMode="auto">
            <a:xfrm>
              <a:off x="3120686" y="1925868"/>
              <a:ext cx="1" cy="321818"/>
            </a:xfrm>
            <a:prstGeom prst="line">
              <a:avLst/>
            </a:prstGeom>
            <a:ln w="25400">
              <a:prstDash val="sysDash"/>
              <a:headEnd type="oval" w="med" len="med"/>
              <a:tailEnd type="stealth"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grpSp>
      <p:grpSp>
        <p:nvGrpSpPr>
          <p:cNvPr id="54" name="Group 53"/>
          <p:cNvGrpSpPr/>
          <p:nvPr/>
        </p:nvGrpSpPr>
        <p:grpSpPr>
          <a:xfrm>
            <a:off x="2767882" y="3769299"/>
            <a:ext cx="573716" cy="742885"/>
            <a:chOff x="3690510" y="3433376"/>
            <a:chExt cx="764954" cy="990513"/>
          </a:xfrm>
        </p:grpSpPr>
        <p:cxnSp>
          <p:nvCxnSpPr>
            <p:cNvPr id="31" name="Straight Connector 30">
              <a:extLst>
                <a:ext uri="{FF2B5EF4-FFF2-40B4-BE49-F238E27FC236}">
                  <a16:creationId xmlns:a16="http://schemas.microsoft.com/office/drawing/2014/main" id="{49EA1797-D926-4E7B-A7DE-B9C81FE34178}"/>
                </a:ext>
              </a:extLst>
            </p:cNvPr>
            <p:cNvCxnSpPr>
              <a:cxnSpLocks/>
            </p:cNvCxnSpPr>
            <p:nvPr/>
          </p:nvCxnSpPr>
          <p:spPr bwMode="auto">
            <a:xfrm>
              <a:off x="3690510" y="3433376"/>
              <a:ext cx="0" cy="990513"/>
            </a:xfrm>
            <a:prstGeom prst="line">
              <a:avLst/>
            </a:prstGeom>
            <a:ln w="25400">
              <a:prstDash val="sysDash"/>
              <a:headEnd type="none" w="med" len="med"/>
              <a:tailEnd type="none"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49EA1797-D926-4E7B-A7DE-B9C81FE34178}"/>
                </a:ext>
              </a:extLst>
            </p:cNvPr>
            <p:cNvCxnSpPr>
              <a:cxnSpLocks/>
            </p:cNvCxnSpPr>
            <p:nvPr/>
          </p:nvCxnSpPr>
          <p:spPr bwMode="auto">
            <a:xfrm>
              <a:off x="4455464" y="3433376"/>
              <a:ext cx="0" cy="990513"/>
            </a:xfrm>
            <a:prstGeom prst="line">
              <a:avLst/>
            </a:prstGeom>
            <a:ln w="25400">
              <a:prstDash val="sysDash"/>
              <a:headEnd type="none" w="med" len="med"/>
              <a:tailEnd type="none"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49EA1797-D926-4E7B-A7DE-B9C81FE34178}"/>
                </a:ext>
              </a:extLst>
            </p:cNvPr>
            <p:cNvCxnSpPr>
              <a:cxnSpLocks/>
            </p:cNvCxnSpPr>
            <p:nvPr/>
          </p:nvCxnSpPr>
          <p:spPr bwMode="auto">
            <a:xfrm flipV="1">
              <a:off x="3693695" y="3564579"/>
              <a:ext cx="761769" cy="8804"/>
            </a:xfrm>
            <a:prstGeom prst="line">
              <a:avLst/>
            </a:prstGeom>
            <a:ln w="25400">
              <a:prstDash val="solid"/>
              <a:headEnd type="stealth" w="lg" len="lg"/>
              <a:tailEnd type="stealth"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grpSp>
      <p:grpSp>
        <p:nvGrpSpPr>
          <p:cNvPr id="55" name="Group 54"/>
          <p:cNvGrpSpPr/>
          <p:nvPr/>
        </p:nvGrpSpPr>
        <p:grpSpPr>
          <a:xfrm>
            <a:off x="2767883" y="4249139"/>
            <a:ext cx="2773105" cy="263045"/>
            <a:chOff x="3690510" y="4073163"/>
            <a:chExt cx="3697473" cy="350726"/>
          </a:xfrm>
        </p:grpSpPr>
        <p:cxnSp>
          <p:nvCxnSpPr>
            <p:cNvPr id="42" name="Straight Connector 41">
              <a:extLst>
                <a:ext uri="{FF2B5EF4-FFF2-40B4-BE49-F238E27FC236}">
                  <a16:creationId xmlns:a16="http://schemas.microsoft.com/office/drawing/2014/main" id="{49EA1797-D926-4E7B-A7DE-B9C81FE34178}"/>
                </a:ext>
              </a:extLst>
            </p:cNvPr>
            <p:cNvCxnSpPr>
              <a:cxnSpLocks/>
            </p:cNvCxnSpPr>
            <p:nvPr/>
          </p:nvCxnSpPr>
          <p:spPr bwMode="auto">
            <a:xfrm>
              <a:off x="7387983" y="4073163"/>
              <a:ext cx="0" cy="350726"/>
            </a:xfrm>
            <a:prstGeom prst="line">
              <a:avLst/>
            </a:prstGeom>
            <a:ln w="25400">
              <a:prstDash val="sysDash"/>
              <a:headEnd type="none" w="med" len="med"/>
              <a:tailEnd type="none"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49EA1797-D926-4E7B-A7DE-B9C81FE34178}"/>
                </a:ext>
              </a:extLst>
            </p:cNvPr>
            <p:cNvCxnSpPr>
              <a:cxnSpLocks/>
            </p:cNvCxnSpPr>
            <p:nvPr/>
          </p:nvCxnSpPr>
          <p:spPr bwMode="auto">
            <a:xfrm flipV="1">
              <a:off x="3690510" y="4195207"/>
              <a:ext cx="3697473" cy="17963"/>
            </a:xfrm>
            <a:prstGeom prst="line">
              <a:avLst/>
            </a:prstGeom>
            <a:ln w="25400">
              <a:prstDash val="solid"/>
              <a:headEnd type="stealth" w="lg" len="lg"/>
              <a:tailEnd type="stealth"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grpSp>
      <p:grpSp>
        <p:nvGrpSpPr>
          <p:cNvPr id="56" name="Group 55"/>
          <p:cNvGrpSpPr/>
          <p:nvPr/>
        </p:nvGrpSpPr>
        <p:grpSpPr>
          <a:xfrm>
            <a:off x="2169065" y="4564144"/>
            <a:ext cx="5283303" cy="1148243"/>
            <a:chOff x="2892086" y="4493168"/>
            <a:chExt cx="7044404" cy="1530991"/>
          </a:xfrm>
        </p:grpSpPr>
        <p:sp>
          <p:nvSpPr>
            <p:cNvPr id="49" name="Left Brace 48"/>
            <p:cNvSpPr/>
            <p:nvPr/>
          </p:nvSpPr>
          <p:spPr bwMode="auto">
            <a:xfrm rot="16200000">
              <a:off x="5684479" y="3275589"/>
              <a:ext cx="497361" cy="2932519"/>
            </a:xfrm>
            <a:prstGeom prst="leftBrace">
              <a:avLst>
                <a:gd name="adj1" fmla="val 54253"/>
                <a:gd name="adj2" fmla="val 50000"/>
              </a:avLst>
            </a:prstGeom>
            <a:ln w="19050">
              <a:solidFill>
                <a:schemeClr val="accent1"/>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hangingPunct="0"/>
              <a:endParaRPr lang="en-US" sz="1100" dirty="0">
                <a:solidFill>
                  <a:schemeClr val="bg1"/>
                </a:solidFill>
                <a:latin typeface="Calibri" panose="020F0502020204030204" pitchFamily="34" charset="0"/>
                <a:ea typeface="宋体" panose="02010600030101010101" pitchFamily="2" charset="-122"/>
              </a:endParaRPr>
            </a:p>
          </p:txBody>
        </p:sp>
        <p:sp>
          <p:nvSpPr>
            <p:cNvPr id="50" name="Rectangle 49">
              <a:extLst>
                <a:ext uri="{FF2B5EF4-FFF2-40B4-BE49-F238E27FC236}">
                  <a16:creationId xmlns:a16="http://schemas.microsoft.com/office/drawing/2014/main" id="{03FC041B-B2B3-4AA1-8B6A-F9184FEA32E3}"/>
                </a:ext>
              </a:extLst>
            </p:cNvPr>
            <p:cNvSpPr/>
            <p:nvPr/>
          </p:nvSpPr>
          <p:spPr>
            <a:xfrm>
              <a:off x="2892086" y="5162384"/>
              <a:ext cx="7044404" cy="861775"/>
            </a:xfrm>
            <a:prstGeom prst="rect">
              <a:avLst/>
            </a:prstGeom>
          </p:spPr>
          <p:txBody>
            <a:bodyPr wrap="square">
              <a:spAutoFit/>
            </a:bodyPr>
            <a:lstStyle/>
            <a:p>
              <a:pPr algn="ctr"/>
              <a:r>
                <a:rPr lang="en-US" b="1" dirty="0">
                  <a:solidFill>
                    <a:schemeClr val="bg2"/>
                  </a:solidFill>
                  <a:latin typeface="Comic Sans MS" panose="030F0702030302020204" pitchFamily="66" charset="0"/>
                  <a:ea typeface="Microsoft YaHei" panose="020B0503020204020204" pitchFamily="34" charset="-122"/>
                  <a:cs typeface="Microsoft GothicNeo" panose="020B0500000101010101" pitchFamily="34" charset="-127"/>
                </a:rPr>
                <a:t>The execution time difference may leak </a:t>
              </a:r>
              <a:r>
                <a:rPr lang="en-US" b="1" dirty="0">
                  <a:solidFill>
                    <a:srgbClr val="FF0000"/>
                  </a:solidFill>
                  <a:latin typeface="Comic Sans MS" panose="030F0702030302020204" pitchFamily="66" charset="0"/>
                  <a:ea typeface="Microsoft YaHei" panose="020B0503020204020204" pitchFamily="34" charset="-122"/>
                  <a:cs typeface="Microsoft GothicNeo" panose="020B0500000101010101" pitchFamily="34" charset="-127"/>
                </a:rPr>
                <a:t>sensitive</a:t>
              </a:r>
              <a:r>
                <a:rPr lang="en-US" b="1" dirty="0">
                  <a:solidFill>
                    <a:srgbClr val="FFFF00"/>
                  </a:solidFill>
                  <a:latin typeface="Comic Sans MS" panose="030F0702030302020204" pitchFamily="66" charset="0"/>
                  <a:ea typeface="Microsoft YaHei" panose="020B0503020204020204" pitchFamily="34" charset="-122"/>
                  <a:cs typeface="Microsoft GothicNeo" panose="020B0500000101010101" pitchFamily="34" charset="-127"/>
                </a:rPr>
                <a:t> </a:t>
              </a:r>
              <a:r>
                <a:rPr lang="en-US" b="1" dirty="0">
                  <a:solidFill>
                    <a:schemeClr val="bg2"/>
                  </a:solidFill>
                  <a:latin typeface="Comic Sans MS" panose="030F0702030302020204" pitchFamily="66" charset="0"/>
                  <a:ea typeface="Microsoft YaHei" panose="020B0503020204020204" pitchFamily="34" charset="-122"/>
                  <a:cs typeface="Microsoft GothicNeo" panose="020B0500000101010101" pitchFamily="34" charset="-127"/>
                </a:rPr>
                <a:t>information</a:t>
              </a:r>
            </a:p>
          </p:txBody>
        </p:sp>
      </p:grpSp>
      <p:sp>
        <p:nvSpPr>
          <p:cNvPr id="57" name="Rectangle 56"/>
          <p:cNvSpPr/>
          <p:nvPr/>
        </p:nvSpPr>
        <p:spPr>
          <a:xfrm>
            <a:off x="2752376" y="3509802"/>
            <a:ext cx="582211" cy="307777"/>
          </a:xfrm>
          <a:prstGeom prst="rect">
            <a:avLst/>
          </a:prstGeom>
          <a:ln>
            <a:solidFill>
              <a:schemeClr val="accent1"/>
            </a:solidFill>
          </a:ln>
        </p:spPr>
        <p:txBody>
          <a:bodyPr wrap="none">
            <a:spAutoFit/>
          </a:bodyPr>
          <a:lstStyle/>
          <a:p>
            <a:pPr algn="ctr">
              <a:buNone/>
            </a:pPr>
            <a:r>
              <a:rPr lang="en-US" altLang="zh-CN" sz="1400" dirty="0" smtClean="0">
                <a:solidFill>
                  <a:schemeClr val="tx2"/>
                </a:solidFill>
                <a:effectLst>
                  <a:outerShdw blurRad="38100" dist="38100" dir="2700000" algn="tl">
                    <a:srgbClr val="000000">
                      <a:alpha val="43137"/>
                    </a:srgbClr>
                  </a:outerShdw>
                </a:effectLst>
                <a:latin typeface="Consolas" panose="020B0609020204030204" pitchFamily="49" charset="0"/>
              </a:rPr>
              <a:t>Fast</a:t>
            </a:r>
            <a:endParaRPr lang="en-US" altLang="zh-CN" sz="1400" dirty="0">
              <a:solidFill>
                <a:schemeClr val="tx2"/>
              </a:solidFill>
              <a:effectLst>
                <a:outerShdw blurRad="38100" dist="38100" dir="2700000" algn="tl">
                  <a:srgbClr val="000000">
                    <a:alpha val="43137"/>
                  </a:srgbClr>
                </a:outerShdw>
              </a:effectLst>
              <a:latin typeface="Consolas" panose="020B0609020204030204" pitchFamily="49" charset="0"/>
            </a:endParaRPr>
          </a:p>
        </p:txBody>
      </p:sp>
      <p:sp>
        <p:nvSpPr>
          <p:cNvPr id="58" name="Rectangle 57"/>
          <p:cNvSpPr/>
          <p:nvPr/>
        </p:nvSpPr>
        <p:spPr>
          <a:xfrm>
            <a:off x="4028284" y="4018987"/>
            <a:ext cx="582211" cy="307777"/>
          </a:xfrm>
          <a:prstGeom prst="rect">
            <a:avLst/>
          </a:prstGeom>
        </p:spPr>
        <p:txBody>
          <a:bodyPr wrap="none">
            <a:spAutoFit/>
          </a:bodyPr>
          <a:lstStyle/>
          <a:p>
            <a:pPr algn="ctr">
              <a:buNone/>
            </a:pPr>
            <a:r>
              <a:rPr lang="en-US" altLang="zh-CN" sz="1400" dirty="0" smtClean="0">
                <a:solidFill>
                  <a:srgbClr val="C00000"/>
                </a:solidFill>
                <a:latin typeface="Consolas" panose="020B0609020204030204" pitchFamily="49" charset="0"/>
              </a:rPr>
              <a:t>Slow</a:t>
            </a:r>
            <a:endParaRPr lang="en-US" altLang="zh-CN" sz="1400" dirty="0">
              <a:solidFill>
                <a:srgbClr val="C00000"/>
              </a:solidFill>
              <a:latin typeface="Consolas" panose="020B0609020204030204" pitchFamily="49" charset="0"/>
            </a:endParaRPr>
          </a:p>
        </p:txBody>
      </p:sp>
      <p:pic>
        <p:nvPicPr>
          <p:cNvPr id="33" name="Picture 14" descr="Related image">
            <a:extLst>
              <a:ext uri="{FF2B5EF4-FFF2-40B4-BE49-F238E27FC236}">
                <a16:creationId xmlns:a16="http://schemas.microsoft.com/office/drawing/2014/main" id="{5228B724-0269-42F8-933B-8B651B94C93E}"/>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0998" y="2153952"/>
            <a:ext cx="923277" cy="9232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Cache Timing</a:t>
            </a:r>
            <a:endParaRPr lang="en-US" dirty="0"/>
          </a:p>
        </p:txBody>
      </p:sp>
    </p:spTree>
    <p:extLst>
      <p:ext uri="{BB962C8B-B14F-4D97-AF65-F5344CB8AC3E}">
        <p14:creationId xmlns:p14="http://schemas.microsoft.com/office/powerpoint/2010/main" val="554720730"/>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57" grpId="0" animBg="1"/>
      <p:bldP spid="5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smtClean="0"/>
              <a:t>Optimized Merging </a:t>
            </a:r>
            <a:r>
              <a:rPr lang="en-US" altLang="zh-CN" sz="2800" i="1" dirty="0" smtClean="0"/>
              <a:t>(example: standard)</a:t>
            </a:r>
            <a:endParaRPr lang="zh-CN" altLang="en-US" i="1" dirty="0"/>
          </a:p>
        </p:txBody>
      </p:sp>
      <p:grpSp>
        <p:nvGrpSpPr>
          <p:cNvPr id="162" name="组合 161">
            <a:extLst>
              <a:ext uri="{FF2B5EF4-FFF2-40B4-BE49-F238E27FC236}">
                <a16:creationId xmlns:a16="http://schemas.microsoft.com/office/drawing/2014/main" id="{1BF25A44-136E-48CC-9DC3-01E2C66B5542}"/>
              </a:ext>
            </a:extLst>
          </p:cNvPr>
          <p:cNvGrpSpPr/>
          <p:nvPr/>
        </p:nvGrpSpPr>
        <p:grpSpPr>
          <a:xfrm>
            <a:off x="1361973" y="2489361"/>
            <a:ext cx="1038144" cy="1917846"/>
            <a:chOff x="1361973" y="1632111"/>
            <a:chExt cx="1038144" cy="1917846"/>
          </a:xfrm>
        </p:grpSpPr>
        <p:sp>
          <p:nvSpPr>
            <p:cNvPr id="118" name="文本框 117">
              <a:extLst>
                <a:ext uri="{FF2B5EF4-FFF2-40B4-BE49-F238E27FC236}">
                  <a16:creationId xmlns:a16="http://schemas.microsoft.com/office/drawing/2014/main" id="{279FC2ED-C21B-4C72-9BDB-23E3431B77E0}"/>
                </a:ext>
              </a:extLst>
            </p:cNvPr>
            <p:cNvSpPr txBox="1"/>
            <p:nvPr/>
          </p:nvSpPr>
          <p:spPr>
            <a:xfrm>
              <a:off x="1520132" y="2417861"/>
              <a:ext cx="203935" cy="369332"/>
            </a:xfrm>
            <a:prstGeom prst="rect">
              <a:avLst/>
            </a:prstGeom>
            <a:noFill/>
          </p:spPr>
          <p:txBody>
            <a:bodyPr wrap="square" rtlCol="0">
              <a:spAutoFit/>
            </a:bodyPr>
            <a:lstStyle/>
            <a:p>
              <a:r>
                <a:rPr lang="en-US" altLang="zh-CN" b="0" i="0" dirty="0">
                  <a:solidFill>
                    <a:schemeClr val="tx1"/>
                  </a:solidFill>
                  <a:latin typeface="+mn-lt"/>
                </a:rPr>
                <a:t>b</a:t>
              </a:r>
              <a:endParaRPr lang="zh-CN" altLang="en-US" b="0" i="0" dirty="0">
                <a:solidFill>
                  <a:schemeClr val="tx1"/>
                </a:solidFill>
                <a:latin typeface="+mn-lt"/>
              </a:endParaRPr>
            </a:p>
          </p:txBody>
        </p:sp>
        <p:sp>
          <p:nvSpPr>
            <p:cNvPr id="115" name="椭圆 114">
              <a:extLst>
                <a:ext uri="{FF2B5EF4-FFF2-40B4-BE49-F238E27FC236}">
                  <a16:creationId xmlns:a16="http://schemas.microsoft.com/office/drawing/2014/main" id="{BF00417D-36BA-4BEE-B48F-2434DE9E1424}"/>
                </a:ext>
              </a:extLst>
            </p:cNvPr>
            <p:cNvSpPr/>
            <p:nvPr/>
          </p:nvSpPr>
          <p:spPr>
            <a:xfrm>
              <a:off x="2081111" y="2538559"/>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898DD711-E677-48EB-B910-410FE839E20D}"/>
                </a:ext>
              </a:extLst>
            </p:cNvPr>
            <p:cNvSpPr/>
            <p:nvPr/>
          </p:nvSpPr>
          <p:spPr>
            <a:xfrm>
              <a:off x="1500088" y="2536032"/>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箭头连接符 98">
              <a:extLst>
                <a:ext uri="{FF2B5EF4-FFF2-40B4-BE49-F238E27FC236}">
                  <a16:creationId xmlns:a16="http://schemas.microsoft.com/office/drawing/2014/main" id="{3D1CDFC5-91CF-4C8D-B4F2-613F2F46200B}"/>
                </a:ext>
              </a:extLst>
            </p:cNvPr>
            <p:cNvCxnSpPr>
              <a:cxnSpLocks/>
            </p:cNvCxnSpPr>
            <p:nvPr/>
          </p:nvCxnSpPr>
          <p:spPr>
            <a:xfrm flipV="1">
              <a:off x="1361973" y="2491046"/>
              <a:ext cx="0" cy="190564"/>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0" name="六边形 9">
              <a:extLst>
                <a:ext uri="{FF2B5EF4-FFF2-40B4-BE49-F238E27FC236}">
                  <a16:creationId xmlns:a16="http://schemas.microsoft.com/office/drawing/2014/main" id="{6816CB2B-9004-419A-832B-B2AE89AE44F0}"/>
                </a:ext>
              </a:extLst>
            </p:cNvPr>
            <p:cNvSpPr/>
            <p:nvPr/>
          </p:nvSpPr>
          <p:spPr>
            <a:xfrm rot="16200000">
              <a:off x="1540285" y="2288160"/>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AEE9FAE6-449A-4CA2-983D-5210ABCDC546}"/>
                </a:ext>
              </a:extLst>
            </p:cNvPr>
            <p:cNvCxnSpPr>
              <a:cxnSpLocks/>
            </p:cNvCxnSpPr>
            <p:nvPr/>
          </p:nvCxnSpPr>
          <p:spPr>
            <a:xfrm flipV="1">
              <a:off x="1825523" y="1977576"/>
              <a:ext cx="288925" cy="144462"/>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直接箭头连接符 35">
              <a:extLst>
                <a:ext uri="{FF2B5EF4-FFF2-40B4-BE49-F238E27FC236}">
                  <a16:creationId xmlns:a16="http://schemas.microsoft.com/office/drawing/2014/main" id="{B0087E4D-CAAD-4773-BF48-4956A2F9ABC1}"/>
                </a:ext>
              </a:extLst>
            </p:cNvPr>
            <p:cNvCxnSpPr>
              <a:cxnSpLocks/>
            </p:cNvCxnSpPr>
            <p:nvPr/>
          </p:nvCxnSpPr>
          <p:spPr>
            <a:xfrm>
              <a:off x="2112860" y="1679073"/>
              <a:ext cx="0" cy="314366"/>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a:extLst>
                <a:ext uri="{FF2B5EF4-FFF2-40B4-BE49-F238E27FC236}">
                  <a16:creationId xmlns:a16="http://schemas.microsoft.com/office/drawing/2014/main" id="{146F6CC2-9567-41D4-B204-E44CF6662CD3}"/>
                </a:ext>
              </a:extLst>
            </p:cNvPr>
            <p:cNvCxnSpPr>
              <a:cxnSpLocks/>
            </p:cNvCxnSpPr>
            <p:nvPr/>
          </p:nvCxnSpPr>
          <p:spPr>
            <a:xfrm>
              <a:off x="2114448" y="1977576"/>
              <a:ext cx="222249" cy="120966"/>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a:extLst>
                <a:ext uri="{FF2B5EF4-FFF2-40B4-BE49-F238E27FC236}">
                  <a16:creationId xmlns:a16="http://schemas.microsoft.com/office/drawing/2014/main" id="{A4FCD916-9E5E-4CD5-B2DD-914E33AC5C0C}"/>
                </a:ext>
              </a:extLst>
            </p:cNvPr>
            <p:cNvCxnSpPr>
              <a:cxnSpLocks/>
            </p:cNvCxnSpPr>
            <p:nvPr/>
          </p:nvCxnSpPr>
          <p:spPr>
            <a:xfrm>
              <a:off x="2336697" y="2091028"/>
              <a:ext cx="0" cy="990600"/>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9" name="直接连接符 58">
              <a:extLst>
                <a:ext uri="{FF2B5EF4-FFF2-40B4-BE49-F238E27FC236}">
                  <a16:creationId xmlns:a16="http://schemas.microsoft.com/office/drawing/2014/main" id="{C046B6CB-E897-49B2-A1EC-1CE44FCC967A}"/>
                </a:ext>
              </a:extLst>
            </p:cNvPr>
            <p:cNvCxnSpPr>
              <a:cxnSpLocks/>
            </p:cNvCxnSpPr>
            <p:nvPr/>
          </p:nvCxnSpPr>
          <p:spPr>
            <a:xfrm flipV="1">
              <a:off x="2114448" y="3069723"/>
              <a:ext cx="222249" cy="99108"/>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0" name="直接箭头连接符 59">
              <a:extLst>
                <a:ext uri="{FF2B5EF4-FFF2-40B4-BE49-F238E27FC236}">
                  <a16:creationId xmlns:a16="http://schemas.microsoft.com/office/drawing/2014/main" id="{6D28C2E3-317E-4CE4-9039-380571948EA2}"/>
                </a:ext>
              </a:extLst>
            </p:cNvPr>
            <p:cNvCxnSpPr>
              <a:cxnSpLocks/>
            </p:cNvCxnSpPr>
            <p:nvPr/>
          </p:nvCxnSpPr>
          <p:spPr>
            <a:xfrm>
              <a:off x="1823935" y="2862068"/>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1" name="直接连接符 60">
              <a:extLst>
                <a:ext uri="{FF2B5EF4-FFF2-40B4-BE49-F238E27FC236}">
                  <a16:creationId xmlns:a16="http://schemas.microsoft.com/office/drawing/2014/main" id="{82810984-59FF-4CBD-937F-5937530DDD23}"/>
                </a:ext>
              </a:extLst>
            </p:cNvPr>
            <p:cNvCxnSpPr>
              <a:cxnSpLocks/>
            </p:cNvCxnSpPr>
            <p:nvPr/>
          </p:nvCxnSpPr>
          <p:spPr>
            <a:xfrm>
              <a:off x="1825523" y="3024366"/>
              <a:ext cx="288925" cy="144464"/>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2" name="直接箭头连接符 61">
              <a:extLst>
                <a:ext uri="{FF2B5EF4-FFF2-40B4-BE49-F238E27FC236}">
                  <a16:creationId xmlns:a16="http://schemas.microsoft.com/office/drawing/2014/main" id="{1A55397A-3AA5-4C7D-AA3E-2F46486EB0B5}"/>
                </a:ext>
              </a:extLst>
            </p:cNvPr>
            <p:cNvCxnSpPr>
              <a:cxnSpLocks/>
            </p:cNvCxnSpPr>
            <p:nvPr/>
          </p:nvCxnSpPr>
          <p:spPr>
            <a:xfrm>
              <a:off x="2112860" y="3168829"/>
              <a:ext cx="0" cy="381128"/>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6" name="直接箭头连接符 85">
              <a:extLst>
                <a:ext uri="{FF2B5EF4-FFF2-40B4-BE49-F238E27FC236}">
                  <a16:creationId xmlns:a16="http://schemas.microsoft.com/office/drawing/2014/main" id="{A9630A78-E3E1-4DA6-9220-8C0E920B1FC2}"/>
                </a:ext>
              </a:extLst>
            </p:cNvPr>
            <p:cNvCxnSpPr>
              <a:cxnSpLocks/>
            </p:cNvCxnSpPr>
            <p:nvPr/>
          </p:nvCxnSpPr>
          <p:spPr>
            <a:xfrm>
              <a:off x="1830284" y="2116128"/>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91" name="连接符: 肘形 90">
              <a:extLst>
                <a:ext uri="{FF2B5EF4-FFF2-40B4-BE49-F238E27FC236}">
                  <a16:creationId xmlns:a16="http://schemas.microsoft.com/office/drawing/2014/main" id="{17BBB6AE-817B-482C-B36C-96F283D7B02D}"/>
                </a:ext>
              </a:extLst>
            </p:cNvPr>
            <p:cNvCxnSpPr>
              <a:cxnSpLocks/>
              <a:endCxn id="10" idx="3"/>
            </p:cNvCxnSpPr>
            <p:nvPr/>
          </p:nvCxnSpPr>
          <p:spPr>
            <a:xfrm rot="5400000">
              <a:off x="1455602" y="2486050"/>
              <a:ext cx="746195" cy="6351"/>
            </a:xfrm>
            <a:prstGeom prst="bentConnector5">
              <a:avLst>
                <a:gd name="adj1" fmla="val 358"/>
                <a:gd name="adj2" fmla="val 7412817"/>
                <a:gd name="adj3" fmla="val 121700"/>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13" name="椭圆 112">
              <a:extLst>
                <a:ext uri="{FF2B5EF4-FFF2-40B4-BE49-F238E27FC236}">
                  <a16:creationId xmlns:a16="http://schemas.microsoft.com/office/drawing/2014/main" id="{B9C0C563-146C-40C7-8B76-A14CFB10F971}"/>
                </a:ext>
              </a:extLst>
            </p:cNvPr>
            <p:cNvSpPr/>
            <p:nvPr/>
          </p:nvSpPr>
          <p:spPr>
            <a:xfrm>
              <a:off x="2077141" y="1772048"/>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a:extLst>
                <a:ext uri="{FF2B5EF4-FFF2-40B4-BE49-F238E27FC236}">
                  <a16:creationId xmlns:a16="http://schemas.microsoft.com/office/drawing/2014/main" id="{CFCB7EB0-7A1B-4B8F-B4FF-63A81FAB28CC}"/>
                </a:ext>
              </a:extLst>
            </p:cNvPr>
            <p:cNvSpPr txBox="1"/>
            <p:nvPr/>
          </p:nvSpPr>
          <p:spPr>
            <a:xfrm>
              <a:off x="2112859" y="1632111"/>
              <a:ext cx="287258" cy="369332"/>
            </a:xfrm>
            <a:prstGeom prst="rect">
              <a:avLst/>
            </a:prstGeom>
            <a:noFill/>
          </p:spPr>
          <p:txBody>
            <a:bodyPr wrap="none" rtlCol="0">
              <a:spAutoFit/>
            </a:bodyPr>
            <a:lstStyle/>
            <a:p>
              <a:r>
                <a:rPr lang="en-US" altLang="zh-CN" b="0" i="0" dirty="0">
                  <a:solidFill>
                    <a:schemeClr val="tx1"/>
                  </a:solidFill>
                  <a:latin typeface="+mn-lt"/>
                </a:rPr>
                <a:t>a</a:t>
              </a:r>
              <a:endParaRPr lang="zh-CN" altLang="en-US" b="0" i="0" dirty="0">
                <a:solidFill>
                  <a:schemeClr val="tx1"/>
                </a:solidFill>
                <a:latin typeface="+mn-lt"/>
              </a:endParaRPr>
            </a:p>
          </p:txBody>
        </p:sp>
        <p:sp>
          <p:nvSpPr>
            <p:cNvPr id="119" name="文本框 118">
              <a:extLst>
                <a:ext uri="{FF2B5EF4-FFF2-40B4-BE49-F238E27FC236}">
                  <a16:creationId xmlns:a16="http://schemas.microsoft.com/office/drawing/2014/main" id="{A81790ED-9A80-4E38-ABCE-6F94ED9435CC}"/>
                </a:ext>
              </a:extLst>
            </p:cNvPr>
            <p:cNvSpPr txBox="1"/>
            <p:nvPr/>
          </p:nvSpPr>
          <p:spPr>
            <a:xfrm>
              <a:off x="1867736" y="2402068"/>
              <a:ext cx="287258" cy="369332"/>
            </a:xfrm>
            <a:prstGeom prst="rect">
              <a:avLst/>
            </a:prstGeom>
            <a:noFill/>
          </p:spPr>
          <p:txBody>
            <a:bodyPr wrap="none" rtlCol="0">
              <a:spAutoFit/>
            </a:bodyPr>
            <a:lstStyle/>
            <a:p>
              <a:r>
                <a:rPr lang="en-US" altLang="zh-CN" dirty="0">
                  <a:solidFill>
                    <a:schemeClr val="tx1"/>
                  </a:solidFill>
                  <a:latin typeface="+mn-lt"/>
                </a:rPr>
                <a:t>c</a:t>
              </a:r>
              <a:endParaRPr lang="zh-CN" altLang="en-US" b="0" i="0" dirty="0">
                <a:solidFill>
                  <a:schemeClr val="tx1"/>
                </a:solidFill>
                <a:latin typeface="+mn-lt"/>
              </a:endParaRPr>
            </a:p>
          </p:txBody>
        </p:sp>
      </p:grpSp>
      <p:grpSp>
        <p:nvGrpSpPr>
          <p:cNvPr id="161" name="组合 160">
            <a:extLst>
              <a:ext uri="{FF2B5EF4-FFF2-40B4-BE49-F238E27FC236}">
                <a16:creationId xmlns:a16="http://schemas.microsoft.com/office/drawing/2014/main" id="{DED7087D-A394-4C4C-8C19-8914AC52EDFE}"/>
              </a:ext>
            </a:extLst>
          </p:cNvPr>
          <p:cNvGrpSpPr/>
          <p:nvPr/>
        </p:nvGrpSpPr>
        <p:grpSpPr>
          <a:xfrm>
            <a:off x="5671720" y="2064259"/>
            <a:ext cx="672593" cy="2590344"/>
            <a:chOff x="4591581" y="1199389"/>
            <a:chExt cx="672593" cy="2590344"/>
          </a:xfrm>
        </p:grpSpPr>
        <p:sp>
          <p:nvSpPr>
            <p:cNvPr id="136" name="文本框 135">
              <a:extLst>
                <a:ext uri="{FF2B5EF4-FFF2-40B4-BE49-F238E27FC236}">
                  <a16:creationId xmlns:a16="http://schemas.microsoft.com/office/drawing/2014/main" id="{9F3174C1-81A4-48AF-BA81-EC1685E0EEAD}"/>
                </a:ext>
              </a:extLst>
            </p:cNvPr>
            <p:cNvSpPr txBox="1"/>
            <p:nvPr/>
          </p:nvSpPr>
          <p:spPr>
            <a:xfrm>
              <a:off x="4600368" y="2411858"/>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b</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20" name="椭圆 119">
              <a:extLst>
                <a:ext uri="{FF2B5EF4-FFF2-40B4-BE49-F238E27FC236}">
                  <a16:creationId xmlns:a16="http://schemas.microsoft.com/office/drawing/2014/main" id="{C16F067F-4BC4-4F60-AF55-1D919D56AE72}"/>
                </a:ext>
              </a:extLst>
            </p:cNvPr>
            <p:cNvSpPr/>
            <p:nvPr/>
          </p:nvSpPr>
          <p:spPr>
            <a:xfrm>
              <a:off x="5172604" y="2532556"/>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1" name="椭圆 120">
              <a:extLst>
                <a:ext uri="{FF2B5EF4-FFF2-40B4-BE49-F238E27FC236}">
                  <a16:creationId xmlns:a16="http://schemas.microsoft.com/office/drawing/2014/main" id="{6CD608FB-F5A9-4A26-8AFA-7925462B0397}"/>
                </a:ext>
              </a:extLst>
            </p:cNvPr>
            <p:cNvSpPr/>
            <p:nvPr/>
          </p:nvSpPr>
          <p:spPr>
            <a:xfrm>
              <a:off x="4591581" y="2530029"/>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3" name="六边形 122">
              <a:extLst>
                <a:ext uri="{FF2B5EF4-FFF2-40B4-BE49-F238E27FC236}">
                  <a16:creationId xmlns:a16="http://schemas.microsoft.com/office/drawing/2014/main" id="{D859EF27-ED5D-4FAA-8A4F-B7D63873E988}"/>
                </a:ext>
              </a:extLst>
            </p:cNvPr>
            <p:cNvSpPr/>
            <p:nvPr/>
          </p:nvSpPr>
          <p:spPr>
            <a:xfrm rot="16200000">
              <a:off x="4631778" y="2282157"/>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29" name="直接箭头连接符 128">
              <a:extLst>
                <a:ext uri="{FF2B5EF4-FFF2-40B4-BE49-F238E27FC236}">
                  <a16:creationId xmlns:a16="http://schemas.microsoft.com/office/drawing/2014/main" id="{CAABD2C5-8188-4C8D-A120-EBC222786F55}"/>
                </a:ext>
              </a:extLst>
            </p:cNvPr>
            <p:cNvCxnSpPr>
              <a:cxnSpLocks/>
            </p:cNvCxnSpPr>
            <p:nvPr/>
          </p:nvCxnSpPr>
          <p:spPr>
            <a:xfrm>
              <a:off x="4915428" y="2856065"/>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37" name="文本框 136">
              <a:extLst>
                <a:ext uri="{FF2B5EF4-FFF2-40B4-BE49-F238E27FC236}">
                  <a16:creationId xmlns:a16="http://schemas.microsoft.com/office/drawing/2014/main" id="{A2E4C123-85EB-4710-876E-60803E541CDC}"/>
                </a:ext>
              </a:extLst>
            </p:cNvPr>
            <p:cNvSpPr txBox="1"/>
            <p:nvPr/>
          </p:nvSpPr>
          <p:spPr>
            <a:xfrm>
              <a:off x="4959229" y="2396065"/>
              <a:ext cx="300082" cy="369332"/>
            </a:xfrm>
            <a:prstGeom prst="rect">
              <a:avLst/>
            </a:prstGeom>
            <a:noFill/>
          </p:spPr>
          <p:txBody>
            <a:bodyPr wrap="none" rtlCol="0">
              <a:spAutoFit/>
            </a:bodyPr>
            <a:lstStyle/>
            <a:p>
              <a:r>
                <a:rPr lang="en-US" altLang="zh-CN" dirty="0">
                  <a:solidFill>
                    <a:schemeClr val="tx1"/>
                  </a:solidFill>
                  <a:latin typeface="Arial" panose="020B0604020202020204" pitchFamily="34" charset="0"/>
                  <a:cs typeface="Arial" panose="020B0604020202020204" pitchFamily="34" charset="0"/>
                </a:rPr>
                <a:t>c</a:t>
              </a:r>
              <a:endParaRPr lang="zh-CN" altLang="en-US" b="0" i="0" dirty="0">
                <a:solidFill>
                  <a:schemeClr val="tx1"/>
                </a:solidFill>
                <a:latin typeface="Arial" panose="020B0604020202020204" pitchFamily="34" charset="0"/>
                <a:cs typeface="Arial" panose="020B0604020202020204" pitchFamily="34" charset="0"/>
              </a:endParaRPr>
            </a:p>
          </p:txBody>
        </p:sp>
        <p:grpSp>
          <p:nvGrpSpPr>
            <p:cNvPr id="139" name="组合 138">
              <a:extLst>
                <a:ext uri="{FF2B5EF4-FFF2-40B4-BE49-F238E27FC236}">
                  <a16:creationId xmlns:a16="http://schemas.microsoft.com/office/drawing/2014/main" id="{ABE70BF4-6EC3-4E88-A143-BBEBC36EDD21}"/>
                </a:ext>
              </a:extLst>
            </p:cNvPr>
            <p:cNvGrpSpPr/>
            <p:nvPr/>
          </p:nvGrpSpPr>
          <p:grpSpPr>
            <a:xfrm>
              <a:off x="4593168" y="1550692"/>
              <a:ext cx="667730" cy="749301"/>
              <a:chOff x="4641853" y="2157633"/>
              <a:chExt cx="667730" cy="749301"/>
            </a:xfrm>
          </p:grpSpPr>
          <p:sp>
            <p:nvSpPr>
              <p:cNvPr id="140" name="文本框 139">
                <a:extLst>
                  <a:ext uri="{FF2B5EF4-FFF2-40B4-BE49-F238E27FC236}">
                    <a16:creationId xmlns:a16="http://schemas.microsoft.com/office/drawing/2014/main" id="{E6E3CC28-D1F2-49F2-9A4A-37F23127CF3A}"/>
                  </a:ext>
                </a:extLst>
              </p:cNvPr>
              <p:cNvSpPr txBox="1"/>
              <p:nvPr/>
            </p:nvSpPr>
            <p:spPr>
              <a:xfrm>
                <a:off x="4650640" y="2283647"/>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b</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41" name="椭圆 140">
                <a:extLst>
                  <a:ext uri="{FF2B5EF4-FFF2-40B4-BE49-F238E27FC236}">
                    <a16:creationId xmlns:a16="http://schemas.microsoft.com/office/drawing/2014/main" id="{18BA8DB9-8FF1-4ECF-A7EC-5530EAB52454}"/>
                  </a:ext>
                </a:extLst>
              </p:cNvPr>
              <p:cNvSpPr/>
              <p:nvPr/>
            </p:nvSpPr>
            <p:spPr>
              <a:xfrm>
                <a:off x="5222876" y="2404345"/>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2" name="椭圆 141">
                <a:extLst>
                  <a:ext uri="{FF2B5EF4-FFF2-40B4-BE49-F238E27FC236}">
                    <a16:creationId xmlns:a16="http://schemas.microsoft.com/office/drawing/2014/main" id="{CDDA136A-99D1-4D35-96EB-B4B209FCFD43}"/>
                  </a:ext>
                </a:extLst>
              </p:cNvPr>
              <p:cNvSpPr/>
              <p:nvPr/>
            </p:nvSpPr>
            <p:spPr>
              <a:xfrm>
                <a:off x="4641853" y="2401818"/>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3" name="六边形 142">
                <a:extLst>
                  <a:ext uri="{FF2B5EF4-FFF2-40B4-BE49-F238E27FC236}">
                    <a16:creationId xmlns:a16="http://schemas.microsoft.com/office/drawing/2014/main" id="{E6675A59-927C-48F4-A259-F2264FFC74BC}"/>
                  </a:ext>
                </a:extLst>
              </p:cNvPr>
              <p:cNvSpPr/>
              <p:nvPr/>
            </p:nvSpPr>
            <p:spPr>
              <a:xfrm rot="16200000">
                <a:off x="4682050" y="2153946"/>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44" name="直接箭头连接符 143">
                <a:extLst>
                  <a:ext uri="{FF2B5EF4-FFF2-40B4-BE49-F238E27FC236}">
                    <a16:creationId xmlns:a16="http://schemas.microsoft.com/office/drawing/2014/main" id="{7C90EAE1-17FD-4AC6-872A-E2E466B68FA9}"/>
                  </a:ext>
                </a:extLst>
              </p:cNvPr>
              <p:cNvCxnSpPr>
                <a:cxnSpLocks/>
              </p:cNvCxnSpPr>
              <p:nvPr/>
            </p:nvCxnSpPr>
            <p:spPr>
              <a:xfrm>
                <a:off x="4965700" y="2727854"/>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46" name="文本框 145">
                <a:extLst>
                  <a:ext uri="{FF2B5EF4-FFF2-40B4-BE49-F238E27FC236}">
                    <a16:creationId xmlns:a16="http://schemas.microsoft.com/office/drawing/2014/main" id="{7F06BA30-4B18-4227-865C-187DF1650FCF}"/>
                  </a:ext>
                </a:extLst>
              </p:cNvPr>
              <p:cNvSpPr txBox="1"/>
              <p:nvPr/>
            </p:nvSpPr>
            <p:spPr>
              <a:xfrm>
                <a:off x="5009501" y="2267854"/>
                <a:ext cx="300082" cy="369332"/>
              </a:xfrm>
              <a:prstGeom prst="rect">
                <a:avLst/>
              </a:prstGeom>
              <a:noFill/>
            </p:spPr>
            <p:txBody>
              <a:bodyPr wrap="none" rtlCol="0">
                <a:spAutoFit/>
              </a:bodyPr>
              <a:lstStyle/>
              <a:p>
                <a:r>
                  <a:rPr lang="en-US" altLang="zh-CN" dirty="0">
                    <a:solidFill>
                      <a:schemeClr val="tx1"/>
                    </a:solidFill>
                    <a:latin typeface="Arial" panose="020B0604020202020204" pitchFamily="34" charset="0"/>
                    <a:cs typeface="Arial" panose="020B0604020202020204" pitchFamily="34" charset="0"/>
                  </a:rPr>
                  <a:t>c</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147" name="文本框 146">
              <a:extLst>
                <a:ext uri="{FF2B5EF4-FFF2-40B4-BE49-F238E27FC236}">
                  <a16:creationId xmlns:a16="http://schemas.microsoft.com/office/drawing/2014/main" id="{B088AE77-CEDC-4D6F-A764-49A24029DEF6}"/>
                </a:ext>
              </a:extLst>
            </p:cNvPr>
            <p:cNvSpPr txBox="1"/>
            <p:nvPr/>
          </p:nvSpPr>
          <p:spPr>
            <a:xfrm>
              <a:off x="4605231" y="3153284"/>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b</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48" name="椭圆 147">
              <a:extLst>
                <a:ext uri="{FF2B5EF4-FFF2-40B4-BE49-F238E27FC236}">
                  <a16:creationId xmlns:a16="http://schemas.microsoft.com/office/drawing/2014/main" id="{9BB7B42B-2AF4-4AC2-853A-D53C24C0C772}"/>
                </a:ext>
              </a:extLst>
            </p:cNvPr>
            <p:cNvSpPr/>
            <p:nvPr/>
          </p:nvSpPr>
          <p:spPr>
            <a:xfrm>
              <a:off x="5177467" y="3273982"/>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9" name="椭圆 148">
              <a:extLst>
                <a:ext uri="{FF2B5EF4-FFF2-40B4-BE49-F238E27FC236}">
                  <a16:creationId xmlns:a16="http://schemas.microsoft.com/office/drawing/2014/main" id="{7B768D25-B2C4-4887-B61F-E2B45BC2A386}"/>
                </a:ext>
              </a:extLst>
            </p:cNvPr>
            <p:cNvSpPr/>
            <p:nvPr/>
          </p:nvSpPr>
          <p:spPr>
            <a:xfrm>
              <a:off x="4596444" y="3271455"/>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0" name="六边形 149">
              <a:extLst>
                <a:ext uri="{FF2B5EF4-FFF2-40B4-BE49-F238E27FC236}">
                  <a16:creationId xmlns:a16="http://schemas.microsoft.com/office/drawing/2014/main" id="{ECC4138D-9900-47BB-BCA5-D4A6AF31B841}"/>
                </a:ext>
              </a:extLst>
            </p:cNvPr>
            <p:cNvSpPr/>
            <p:nvPr/>
          </p:nvSpPr>
          <p:spPr>
            <a:xfrm rot="16200000">
              <a:off x="4636641" y="3023583"/>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51" name="直接箭头连接符 150">
              <a:extLst>
                <a:ext uri="{FF2B5EF4-FFF2-40B4-BE49-F238E27FC236}">
                  <a16:creationId xmlns:a16="http://schemas.microsoft.com/office/drawing/2014/main" id="{06750C73-C47F-4E5B-8554-4488E10C0BF6}"/>
                </a:ext>
              </a:extLst>
            </p:cNvPr>
            <p:cNvCxnSpPr>
              <a:cxnSpLocks/>
            </p:cNvCxnSpPr>
            <p:nvPr/>
          </p:nvCxnSpPr>
          <p:spPr>
            <a:xfrm>
              <a:off x="4920291" y="3597491"/>
              <a:ext cx="0" cy="192242"/>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52" name="文本框 151">
              <a:extLst>
                <a:ext uri="{FF2B5EF4-FFF2-40B4-BE49-F238E27FC236}">
                  <a16:creationId xmlns:a16="http://schemas.microsoft.com/office/drawing/2014/main" id="{729BE115-5192-4916-BB89-DE0C7ACC4FB4}"/>
                </a:ext>
              </a:extLst>
            </p:cNvPr>
            <p:cNvSpPr txBox="1"/>
            <p:nvPr/>
          </p:nvSpPr>
          <p:spPr>
            <a:xfrm>
              <a:off x="4964092" y="3137491"/>
              <a:ext cx="300082" cy="369332"/>
            </a:xfrm>
            <a:prstGeom prst="rect">
              <a:avLst/>
            </a:prstGeom>
            <a:noFill/>
          </p:spPr>
          <p:txBody>
            <a:bodyPr wrap="none" rtlCol="0">
              <a:spAutoFit/>
            </a:bodyPr>
            <a:lstStyle/>
            <a:p>
              <a:r>
                <a:rPr lang="en-US" altLang="zh-CN" dirty="0">
                  <a:solidFill>
                    <a:schemeClr val="tx1"/>
                  </a:solidFill>
                  <a:latin typeface="Arial" panose="020B0604020202020204" pitchFamily="34" charset="0"/>
                  <a:cs typeface="Arial" panose="020B0604020202020204" pitchFamily="34" charset="0"/>
                </a:rPr>
                <a:t>c</a:t>
              </a:r>
              <a:endParaRPr lang="zh-CN" altLang="en-US" b="0" i="0" dirty="0">
                <a:solidFill>
                  <a:schemeClr val="tx1"/>
                </a:solidFill>
                <a:latin typeface="Arial" panose="020B0604020202020204" pitchFamily="34" charset="0"/>
                <a:cs typeface="Arial" panose="020B0604020202020204" pitchFamily="34" charset="0"/>
              </a:endParaRPr>
            </a:p>
          </p:txBody>
        </p:sp>
        <p:cxnSp>
          <p:nvCxnSpPr>
            <p:cNvPr id="155" name="直接箭头连接符 154">
              <a:extLst>
                <a:ext uri="{FF2B5EF4-FFF2-40B4-BE49-F238E27FC236}">
                  <a16:creationId xmlns:a16="http://schemas.microsoft.com/office/drawing/2014/main" id="{87BE90AD-38EC-46EF-961A-EC96E3D5A0A1}"/>
                </a:ext>
              </a:extLst>
            </p:cNvPr>
            <p:cNvCxnSpPr>
              <a:cxnSpLocks/>
            </p:cNvCxnSpPr>
            <p:nvPr/>
          </p:nvCxnSpPr>
          <p:spPr>
            <a:xfrm>
              <a:off x="4921880" y="1246351"/>
              <a:ext cx="0" cy="314366"/>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56" name="椭圆 155">
              <a:extLst>
                <a:ext uri="{FF2B5EF4-FFF2-40B4-BE49-F238E27FC236}">
                  <a16:creationId xmlns:a16="http://schemas.microsoft.com/office/drawing/2014/main" id="{EA18CAFF-2541-43EF-8548-C2F67C1911E7}"/>
                </a:ext>
              </a:extLst>
            </p:cNvPr>
            <p:cNvSpPr/>
            <p:nvPr/>
          </p:nvSpPr>
          <p:spPr>
            <a:xfrm>
              <a:off x="4886161" y="1339326"/>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7" name="文本框 156">
              <a:extLst>
                <a:ext uri="{FF2B5EF4-FFF2-40B4-BE49-F238E27FC236}">
                  <a16:creationId xmlns:a16="http://schemas.microsoft.com/office/drawing/2014/main" id="{B558AF6B-E3B0-4340-A65C-7A430DABB4BE}"/>
                </a:ext>
              </a:extLst>
            </p:cNvPr>
            <p:cNvSpPr txBox="1"/>
            <p:nvPr/>
          </p:nvSpPr>
          <p:spPr>
            <a:xfrm>
              <a:off x="4921879" y="1199389"/>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a</a:t>
              </a:r>
              <a:endParaRPr lang="zh-CN" altLang="en-US" b="0" i="0" dirty="0">
                <a:solidFill>
                  <a:schemeClr val="tx1"/>
                </a:solidFill>
                <a:latin typeface="Arial" panose="020B0604020202020204" pitchFamily="34" charset="0"/>
                <a:cs typeface="Arial" panose="020B0604020202020204" pitchFamily="34" charset="0"/>
              </a:endParaRPr>
            </a:p>
          </p:txBody>
        </p:sp>
      </p:grpSp>
      <p:cxnSp>
        <p:nvCxnSpPr>
          <p:cNvPr id="164" name="直接连接符 163">
            <a:extLst>
              <a:ext uri="{FF2B5EF4-FFF2-40B4-BE49-F238E27FC236}">
                <a16:creationId xmlns:a16="http://schemas.microsoft.com/office/drawing/2014/main" id="{CF976137-37C1-464E-895D-550073DC8F5B}"/>
              </a:ext>
            </a:extLst>
          </p:cNvPr>
          <p:cNvCxnSpPr/>
          <p:nvPr/>
        </p:nvCxnSpPr>
        <p:spPr>
          <a:xfrm>
            <a:off x="4512610" y="2489361"/>
            <a:ext cx="306324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65" name="文本框 164">
            <a:extLst>
              <a:ext uri="{FF2B5EF4-FFF2-40B4-BE49-F238E27FC236}">
                <a16:creationId xmlns:a16="http://schemas.microsoft.com/office/drawing/2014/main" id="{F0A4681D-41AA-431E-ACC3-6F0405350815}"/>
              </a:ext>
            </a:extLst>
          </p:cNvPr>
          <p:cNvSpPr txBox="1"/>
          <p:nvPr/>
        </p:nvSpPr>
        <p:spPr>
          <a:xfrm>
            <a:off x="6599546" y="2055026"/>
            <a:ext cx="1249060"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p:sp>
        <p:nvSpPr>
          <p:cNvPr id="166" name="文本框 165">
            <a:extLst>
              <a:ext uri="{FF2B5EF4-FFF2-40B4-BE49-F238E27FC236}">
                <a16:creationId xmlns:a16="http://schemas.microsoft.com/office/drawing/2014/main" id="{01D94B1F-151E-4B90-932B-0B11A68D4CF6}"/>
              </a:ext>
            </a:extLst>
          </p:cNvPr>
          <p:cNvSpPr txBox="1"/>
          <p:nvPr/>
        </p:nvSpPr>
        <p:spPr>
          <a:xfrm>
            <a:off x="6712044" y="2505859"/>
            <a:ext cx="1223412"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[c,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p:sp>
        <p:nvSpPr>
          <p:cNvPr id="167" name="文本框 166">
            <a:extLst>
              <a:ext uri="{FF2B5EF4-FFF2-40B4-BE49-F238E27FC236}">
                <a16:creationId xmlns:a16="http://schemas.microsoft.com/office/drawing/2014/main" id="{42CB4EF8-5B5C-406C-A41B-B64B313E9D32}"/>
              </a:ext>
            </a:extLst>
          </p:cNvPr>
          <p:cNvSpPr txBox="1"/>
          <p:nvPr/>
        </p:nvSpPr>
        <p:spPr>
          <a:xfrm>
            <a:off x="4211954" y="2496982"/>
            <a:ext cx="1236236"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[b,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p:sp>
        <p:nvSpPr>
          <p:cNvPr id="168" name="文本框 167">
            <a:extLst>
              <a:ext uri="{FF2B5EF4-FFF2-40B4-BE49-F238E27FC236}">
                <a16:creationId xmlns:a16="http://schemas.microsoft.com/office/drawing/2014/main" id="{02F1E095-8E9F-4AB6-80CA-6B47D6081F60}"/>
              </a:ext>
            </a:extLst>
          </p:cNvPr>
          <p:cNvSpPr txBox="1"/>
          <p:nvPr/>
        </p:nvSpPr>
        <p:spPr>
          <a:xfrm>
            <a:off x="6726661" y="2904314"/>
            <a:ext cx="1249060"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[Ʇ,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p:cxnSp>
        <p:nvCxnSpPr>
          <p:cNvPr id="169" name="直接连接符 168">
            <a:extLst>
              <a:ext uri="{FF2B5EF4-FFF2-40B4-BE49-F238E27FC236}">
                <a16:creationId xmlns:a16="http://schemas.microsoft.com/office/drawing/2014/main" id="{1A515F0B-2FA7-4363-BEF1-4C07ADDC8966}"/>
              </a:ext>
            </a:extLst>
          </p:cNvPr>
          <p:cNvCxnSpPr/>
          <p:nvPr/>
        </p:nvCxnSpPr>
        <p:spPr>
          <a:xfrm>
            <a:off x="4512610" y="2907057"/>
            <a:ext cx="306324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CCD786A1-E081-44D5-844E-9405298EB062}"/>
              </a:ext>
            </a:extLst>
          </p:cNvPr>
          <p:cNvCxnSpPr/>
          <p:nvPr/>
        </p:nvCxnSpPr>
        <p:spPr>
          <a:xfrm>
            <a:off x="4512610" y="3259318"/>
            <a:ext cx="306324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D74B6E2A-CE71-47E3-85DA-197DF1C8E503}"/>
              </a:ext>
            </a:extLst>
          </p:cNvPr>
          <p:cNvCxnSpPr/>
          <p:nvPr/>
        </p:nvCxnSpPr>
        <p:spPr>
          <a:xfrm>
            <a:off x="4521397" y="3642559"/>
            <a:ext cx="306324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3" name="文本框 172">
            <a:extLst>
              <a:ext uri="{FF2B5EF4-FFF2-40B4-BE49-F238E27FC236}">
                <a16:creationId xmlns:a16="http://schemas.microsoft.com/office/drawing/2014/main" id="{6CCFAFD1-A7A1-42F4-8733-9582131D11CB}"/>
              </a:ext>
            </a:extLst>
          </p:cNvPr>
          <p:cNvSpPr txBox="1"/>
          <p:nvPr/>
        </p:nvSpPr>
        <p:spPr>
          <a:xfrm>
            <a:off x="6726661" y="3256153"/>
            <a:ext cx="1223412"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[c, Ʇ,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p:sp>
        <p:nvSpPr>
          <p:cNvPr id="174" name="文本框 173">
            <a:extLst>
              <a:ext uri="{FF2B5EF4-FFF2-40B4-BE49-F238E27FC236}">
                <a16:creationId xmlns:a16="http://schemas.microsoft.com/office/drawing/2014/main" id="{AF25F552-0927-4D60-ACB1-BE31BB6A4A23}"/>
              </a:ext>
            </a:extLst>
          </p:cNvPr>
          <p:cNvSpPr txBox="1"/>
          <p:nvPr/>
        </p:nvSpPr>
        <p:spPr>
          <a:xfrm>
            <a:off x="4212293" y="3266966"/>
            <a:ext cx="1236236"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[b, Ʇ,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p:cxnSp>
        <p:nvCxnSpPr>
          <p:cNvPr id="175" name="直接连接符 174">
            <a:extLst>
              <a:ext uri="{FF2B5EF4-FFF2-40B4-BE49-F238E27FC236}">
                <a16:creationId xmlns:a16="http://schemas.microsoft.com/office/drawing/2014/main" id="{42E8BB04-E9B0-4467-B24B-E718AF1328F9}"/>
              </a:ext>
            </a:extLst>
          </p:cNvPr>
          <p:cNvCxnSpPr/>
          <p:nvPr/>
        </p:nvCxnSpPr>
        <p:spPr>
          <a:xfrm>
            <a:off x="4506116" y="3985418"/>
            <a:ext cx="306324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6" name="文本框 175">
            <a:extLst>
              <a:ext uri="{FF2B5EF4-FFF2-40B4-BE49-F238E27FC236}">
                <a16:creationId xmlns:a16="http://schemas.microsoft.com/office/drawing/2014/main" id="{2BA2DD4C-89A8-401E-8397-9993D261A085}"/>
              </a:ext>
            </a:extLst>
          </p:cNvPr>
          <p:cNvSpPr txBox="1"/>
          <p:nvPr/>
        </p:nvSpPr>
        <p:spPr>
          <a:xfrm>
            <a:off x="6720217" y="3627125"/>
            <a:ext cx="1261884"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[Ʇ, Ʇ,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p:sp>
        <p:nvSpPr>
          <p:cNvPr id="177" name="文本框 176">
            <a:extLst>
              <a:ext uri="{FF2B5EF4-FFF2-40B4-BE49-F238E27FC236}">
                <a16:creationId xmlns:a16="http://schemas.microsoft.com/office/drawing/2014/main" id="{9E01EACA-FD0B-4439-8A11-C151EAED44EE}"/>
              </a:ext>
            </a:extLst>
          </p:cNvPr>
          <p:cNvSpPr txBox="1"/>
          <p:nvPr/>
        </p:nvSpPr>
        <p:spPr>
          <a:xfrm>
            <a:off x="6712044" y="4013202"/>
            <a:ext cx="1236236"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[c, Ʇ, Ʇ,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p:cxnSp>
        <p:nvCxnSpPr>
          <p:cNvPr id="178" name="直接连接符 177">
            <a:extLst>
              <a:ext uri="{FF2B5EF4-FFF2-40B4-BE49-F238E27FC236}">
                <a16:creationId xmlns:a16="http://schemas.microsoft.com/office/drawing/2014/main" id="{0EC7BD48-C85E-4DFF-A882-F24A83E6206D}"/>
              </a:ext>
            </a:extLst>
          </p:cNvPr>
          <p:cNvCxnSpPr/>
          <p:nvPr/>
        </p:nvCxnSpPr>
        <p:spPr>
          <a:xfrm>
            <a:off x="4506116" y="4407207"/>
            <a:ext cx="306324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9" name="文本框 178">
            <a:extLst>
              <a:ext uri="{FF2B5EF4-FFF2-40B4-BE49-F238E27FC236}">
                <a16:creationId xmlns:a16="http://schemas.microsoft.com/office/drawing/2014/main" id="{F77677A8-F79E-47A8-B83C-3D17FD247C02}"/>
              </a:ext>
            </a:extLst>
          </p:cNvPr>
          <p:cNvSpPr txBox="1"/>
          <p:nvPr/>
        </p:nvSpPr>
        <p:spPr>
          <a:xfrm>
            <a:off x="4234757" y="4035937"/>
            <a:ext cx="1249060"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[b, Ʇ, Ʇ,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p:sp>
        <p:nvSpPr>
          <p:cNvPr id="180" name="文本框 179">
            <a:extLst>
              <a:ext uri="{FF2B5EF4-FFF2-40B4-BE49-F238E27FC236}">
                <a16:creationId xmlns:a16="http://schemas.microsoft.com/office/drawing/2014/main" id="{408F70A6-CFBE-4643-9965-1653812B093A}"/>
              </a:ext>
            </a:extLst>
          </p:cNvPr>
          <p:cNvSpPr txBox="1"/>
          <p:nvPr/>
        </p:nvSpPr>
        <p:spPr>
          <a:xfrm>
            <a:off x="6730553" y="4522801"/>
            <a:ext cx="1261884"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[Ʇ, Ʇ, Ʇ,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p:sp>
        <p:nvSpPr>
          <p:cNvPr id="181" name="文本框 180">
            <a:extLst>
              <a:ext uri="{FF2B5EF4-FFF2-40B4-BE49-F238E27FC236}">
                <a16:creationId xmlns:a16="http://schemas.microsoft.com/office/drawing/2014/main" id="{19AD8AA2-BE29-43CE-9F93-C2B9BD10F0F6}"/>
              </a:ext>
            </a:extLst>
          </p:cNvPr>
          <p:cNvSpPr txBox="1"/>
          <p:nvPr/>
        </p:nvSpPr>
        <p:spPr>
          <a:xfrm>
            <a:off x="5750295" y="4563295"/>
            <a:ext cx="415498"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652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p:bldP spid="167" grpId="0"/>
      <p:bldP spid="168" grpId="0"/>
      <p:bldP spid="173" grpId="0"/>
      <p:bldP spid="174" grpId="0"/>
      <p:bldP spid="176" grpId="0"/>
      <p:bldP spid="177" grpId="0"/>
      <p:bldP spid="179" grpId="0"/>
      <p:bldP spid="18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smtClean="0"/>
              <a:t>Optimized Merging </a:t>
            </a:r>
            <a:r>
              <a:rPr lang="en-US" altLang="zh-CN" sz="2800" i="1" dirty="0" smtClean="0"/>
              <a:t>(example: improved)</a:t>
            </a:r>
            <a:endParaRPr lang="zh-CN" altLang="en-US" sz="2800" i="1" dirty="0"/>
          </a:p>
        </p:txBody>
      </p:sp>
      <p:grpSp>
        <p:nvGrpSpPr>
          <p:cNvPr id="162" name="组合 161">
            <a:extLst>
              <a:ext uri="{FF2B5EF4-FFF2-40B4-BE49-F238E27FC236}">
                <a16:creationId xmlns:a16="http://schemas.microsoft.com/office/drawing/2014/main" id="{1BF25A44-136E-48CC-9DC3-01E2C66B5542}"/>
              </a:ext>
            </a:extLst>
          </p:cNvPr>
          <p:cNvGrpSpPr/>
          <p:nvPr/>
        </p:nvGrpSpPr>
        <p:grpSpPr>
          <a:xfrm>
            <a:off x="1361973" y="2489361"/>
            <a:ext cx="1038144" cy="1917846"/>
            <a:chOff x="1361973" y="1632111"/>
            <a:chExt cx="1038144" cy="1917846"/>
          </a:xfrm>
        </p:grpSpPr>
        <p:sp>
          <p:nvSpPr>
            <p:cNvPr id="118" name="文本框 117">
              <a:extLst>
                <a:ext uri="{FF2B5EF4-FFF2-40B4-BE49-F238E27FC236}">
                  <a16:creationId xmlns:a16="http://schemas.microsoft.com/office/drawing/2014/main" id="{279FC2ED-C21B-4C72-9BDB-23E3431B77E0}"/>
                </a:ext>
              </a:extLst>
            </p:cNvPr>
            <p:cNvSpPr txBox="1"/>
            <p:nvPr/>
          </p:nvSpPr>
          <p:spPr>
            <a:xfrm>
              <a:off x="1520132" y="2417861"/>
              <a:ext cx="203935" cy="369332"/>
            </a:xfrm>
            <a:prstGeom prst="rect">
              <a:avLst/>
            </a:prstGeom>
            <a:noFill/>
          </p:spPr>
          <p:txBody>
            <a:bodyPr wrap="square" rtlCol="0">
              <a:spAutoFit/>
            </a:bodyPr>
            <a:lstStyle/>
            <a:p>
              <a:r>
                <a:rPr lang="en-US" altLang="zh-CN" b="0" i="0" dirty="0">
                  <a:solidFill>
                    <a:schemeClr val="tx1"/>
                  </a:solidFill>
                  <a:latin typeface="+mn-lt"/>
                </a:rPr>
                <a:t>b</a:t>
              </a:r>
              <a:endParaRPr lang="zh-CN" altLang="en-US" b="0" i="0" dirty="0">
                <a:solidFill>
                  <a:schemeClr val="tx1"/>
                </a:solidFill>
                <a:latin typeface="+mn-lt"/>
              </a:endParaRPr>
            </a:p>
          </p:txBody>
        </p:sp>
        <p:sp>
          <p:nvSpPr>
            <p:cNvPr id="115" name="椭圆 114">
              <a:extLst>
                <a:ext uri="{FF2B5EF4-FFF2-40B4-BE49-F238E27FC236}">
                  <a16:creationId xmlns:a16="http://schemas.microsoft.com/office/drawing/2014/main" id="{BF00417D-36BA-4BEE-B48F-2434DE9E1424}"/>
                </a:ext>
              </a:extLst>
            </p:cNvPr>
            <p:cNvSpPr/>
            <p:nvPr/>
          </p:nvSpPr>
          <p:spPr>
            <a:xfrm>
              <a:off x="2081111" y="2538559"/>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898DD711-E677-48EB-B910-410FE839E20D}"/>
                </a:ext>
              </a:extLst>
            </p:cNvPr>
            <p:cNvSpPr/>
            <p:nvPr/>
          </p:nvSpPr>
          <p:spPr>
            <a:xfrm>
              <a:off x="1500088" y="2536032"/>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箭头连接符 98">
              <a:extLst>
                <a:ext uri="{FF2B5EF4-FFF2-40B4-BE49-F238E27FC236}">
                  <a16:creationId xmlns:a16="http://schemas.microsoft.com/office/drawing/2014/main" id="{3D1CDFC5-91CF-4C8D-B4F2-613F2F46200B}"/>
                </a:ext>
              </a:extLst>
            </p:cNvPr>
            <p:cNvCxnSpPr>
              <a:cxnSpLocks/>
            </p:cNvCxnSpPr>
            <p:nvPr/>
          </p:nvCxnSpPr>
          <p:spPr>
            <a:xfrm flipV="1">
              <a:off x="1361973" y="2491046"/>
              <a:ext cx="0" cy="190564"/>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0" name="六边形 9">
              <a:extLst>
                <a:ext uri="{FF2B5EF4-FFF2-40B4-BE49-F238E27FC236}">
                  <a16:creationId xmlns:a16="http://schemas.microsoft.com/office/drawing/2014/main" id="{6816CB2B-9004-419A-832B-B2AE89AE44F0}"/>
                </a:ext>
              </a:extLst>
            </p:cNvPr>
            <p:cNvSpPr/>
            <p:nvPr/>
          </p:nvSpPr>
          <p:spPr>
            <a:xfrm rot="16200000">
              <a:off x="1540285" y="2288160"/>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AEE9FAE6-449A-4CA2-983D-5210ABCDC546}"/>
                </a:ext>
              </a:extLst>
            </p:cNvPr>
            <p:cNvCxnSpPr>
              <a:cxnSpLocks/>
            </p:cNvCxnSpPr>
            <p:nvPr/>
          </p:nvCxnSpPr>
          <p:spPr>
            <a:xfrm flipV="1">
              <a:off x="1825523" y="1977576"/>
              <a:ext cx="288925" cy="144462"/>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直接箭头连接符 35">
              <a:extLst>
                <a:ext uri="{FF2B5EF4-FFF2-40B4-BE49-F238E27FC236}">
                  <a16:creationId xmlns:a16="http://schemas.microsoft.com/office/drawing/2014/main" id="{B0087E4D-CAAD-4773-BF48-4956A2F9ABC1}"/>
                </a:ext>
              </a:extLst>
            </p:cNvPr>
            <p:cNvCxnSpPr>
              <a:cxnSpLocks/>
            </p:cNvCxnSpPr>
            <p:nvPr/>
          </p:nvCxnSpPr>
          <p:spPr>
            <a:xfrm>
              <a:off x="2112860" y="1679073"/>
              <a:ext cx="0" cy="314366"/>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a:extLst>
                <a:ext uri="{FF2B5EF4-FFF2-40B4-BE49-F238E27FC236}">
                  <a16:creationId xmlns:a16="http://schemas.microsoft.com/office/drawing/2014/main" id="{146F6CC2-9567-41D4-B204-E44CF6662CD3}"/>
                </a:ext>
              </a:extLst>
            </p:cNvPr>
            <p:cNvCxnSpPr>
              <a:cxnSpLocks/>
            </p:cNvCxnSpPr>
            <p:nvPr/>
          </p:nvCxnSpPr>
          <p:spPr>
            <a:xfrm>
              <a:off x="2114448" y="1977576"/>
              <a:ext cx="222249" cy="120966"/>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a:extLst>
                <a:ext uri="{FF2B5EF4-FFF2-40B4-BE49-F238E27FC236}">
                  <a16:creationId xmlns:a16="http://schemas.microsoft.com/office/drawing/2014/main" id="{A4FCD916-9E5E-4CD5-B2DD-914E33AC5C0C}"/>
                </a:ext>
              </a:extLst>
            </p:cNvPr>
            <p:cNvCxnSpPr>
              <a:cxnSpLocks/>
            </p:cNvCxnSpPr>
            <p:nvPr/>
          </p:nvCxnSpPr>
          <p:spPr>
            <a:xfrm>
              <a:off x="2336697" y="2091028"/>
              <a:ext cx="0" cy="990600"/>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9" name="直接连接符 58">
              <a:extLst>
                <a:ext uri="{FF2B5EF4-FFF2-40B4-BE49-F238E27FC236}">
                  <a16:creationId xmlns:a16="http://schemas.microsoft.com/office/drawing/2014/main" id="{C046B6CB-E897-49B2-A1EC-1CE44FCC967A}"/>
                </a:ext>
              </a:extLst>
            </p:cNvPr>
            <p:cNvCxnSpPr>
              <a:cxnSpLocks/>
            </p:cNvCxnSpPr>
            <p:nvPr/>
          </p:nvCxnSpPr>
          <p:spPr>
            <a:xfrm flipV="1">
              <a:off x="2114448" y="3069723"/>
              <a:ext cx="222249" cy="99108"/>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0" name="直接箭头连接符 59">
              <a:extLst>
                <a:ext uri="{FF2B5EF4-FFF2-40B4-BE49-F238E27FC236}">
                  <a16:creationId xmlns:a16="http://schemas.microsoft.com/office/drawing/2014/main" id="{6D28C2E3-317E-4CE4-9039-380571948EA2}"/>
                </a:ext>
              </a:extLst>
            </p:cNvPr>
            <p:cNvCxnSpPr>
              <a:cxnSpLocks/>
            </p:cNvCxnSpPr>
            <p:nvPr/>
          </p:nvCxnSpPr>
          <p:spPr>
            <a:xfrm>
              <a:off x="1823935" y="2862068"/>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1" name="直接连接符 60">
              <a:extLst>
                <a:ext uri="{FF2B5EF4-FFF2-40B4-BE49-F238E27FC236}">
                  <a16:creationId xmlns:a16="http://schemas.microsoft.com/office/drawing/2014/main" id="{82810984-59FF-4CBD-937F-5937530DDD23}"/>
                </a:ext>
              </a:extLst>
            </p:cNvPr>
            <p:cNvCxnSpPr>
              <a:cxnSpLocks/>
            </p:cNvCxnSpPr>
            <p:nvPr/>
          </p:nvCxnSpPr>
          <p:spPr>
            <a:xfrm>
              <a:off x="1825523" y="3024366"/>
              <a:ext cx="288925" cy="144464"/>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2" name="直接箭头连接符 61">
              <a:extLst>
                <a:ext uri="{FF2B5EF4-FFF2-40B4-BE49-F238E27FC236}">
                  <a16:creationId xmlns:a16="http://schemas.microsoft.com/office/drawing/2014/main" id="{1A55397A-3AA5-4C7D-AA3E-2F46486EB0B5}"/>
                </a:ext>
              </a:extLst>
            </p:cNvPr>
            <p:cNvCxnSpPr>
              <a:cxnSpLocks/>
            </p:cNvCxnSpPr>
            <p:nvPr/>
          </p:nvCxnSpPr>
          <p:spPr>
            <a:xfrm>
              <a:off x="2112860" y="3168829"/>
              <a:ext cx="0" cy="381128"/>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6" name="直接箭头连接符 85">
              <a:extLst>
                <a:ext uri="{FF2B5EF4-FFF2-40B4-BE49-F238E27FC236}">
                  <a16:creationId xmlns:a16="http://schemas.microsoft.com/office/drawing/2014/main" id="{A9630A78-E3E1-4DA6-9220-8C0E920B1FC2}"/>
                </a:ext>
              </a:extLst>
            </p:cNvPr>
            <p:cNvCxnSpPr>
              <a:cxnSpLocks/>
            </p:cNvCxnSpPr>
            <p:nvPr/>
          </p:nvCxnSpPr>
          <p:spPr>
            <a:xfrm>
              <a:off x="1830284" y="2116128"/>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91" name="连接符: 肘形 90">
              <a:extLst>
                <a:ext uri="{FF2B5EF4-FFF2-40B4-BE49-F238E27FC236}">
                  <a16:creationId xmlns:a16="http://schemas.microsoft.com/office/drawing/2014/main" id="{17BBB6AE-817B-482C-B36C-96F283D7B02D}"/>
                </a:ext>
              </a:extLst>
            </p:cNvPr>
            <p:cNvCxnSpPr>
              <a:cxnSpLocks/>
              <a:endCxn id="10" idx="3"/>
            </p:cNvCxnSpPr>
            <p:nvPr/>
          </p:nvCxnSpPr>
          <p:spPr>
            <a:xfrm rot="5400000">
              <a:off x="1455602" y="2486050"/>
              <a:ext cx="746195" cy="6351"/>
            </a:xfrm>
            <a:prstGeom prst="bentConnector5">
              <a:avLst>
                <a:gd name="adj1" fmla="val 358"/>
                <a:gd name="adj2" fmla="val 7412817"/>
                <a:gd name="adj3" fmla="val 121700"/>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13" name="椭圆 112">
              <a:extLst>
                <a:ext uri="{FF2B5EF4-FFF2-40B4-BE49-F238E27FC236}">
                  <a16:creationId xmlns:a16="http://schemas.microsoft.com/office/drawing/2014/main" id="{B9C0C563-146C-40C7-8B76-A14CFB10F971}"/>
                </a:ext>
              </a:extLst>
            </p:cNvPr>
            <p:cNvSpPr/>
            <p:nvPr/>
          </p:nvSpPr>
          <p:spPr>
            <a:xfrm>
              <a:off x="2077141" y="1772048"/>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a:extLst>
                <a:ext uri="{FF2B5EF4-FFF2-40B4-BE49-F238E27FC236}">
                  <a16:creationId xmlns:a16="http://schemas.microsoft.com/office/drawing/2014/main" id="{CFCB7EB0-7A1B-4B8F-B4FF-63A81FAB28CC}"/>
                </a:ext>
              </a:extLst>
            </p:cNvPr>
            <p:cNvSpPr txBox="1"/>
            <p:nvPr/>
          </p:nvSpPr>
          <p:spPr>
            <a:xfrm>
              <a:off x="2112859" y="1632111"/>
              <a:ext cx="287258" cy="369332"/>
            </a:xfrm>
            <a:prstGeom prst="rect">
              <a:avLst/>
            </a:prstGeom>
            <a:noFill/>
          </p:spPr>
          <p:txBody>
            <a:bodyPr wrap="none" rtlCol="0">
              <a:spAutoFit/>
            </a:bodyPr>
            <a:lstStyle/>
            <a:p>
              <a:r>
                <a:rPr lang="en-US" altLang="zh-CN" b="0" i="0" dirty="0">
                  <a:solidFill>
                    <a:schemeClr val="tx1"/>
                  </a:solidFill>
                  <a:latin typeface="+mn-lt"/>
                </a:rPr>
                <a:t>a</a:t>
              </a:r>
              <a:endParaRPr lang="zh-CN" altLang="en-US" b="0" i="0" dirty="0">
                <a:solidFill>
                  <a:schemeClr val="tx1"/>
                </a:solidFill>
                <a:latin typeface="+mn-lt"/>
              </a:endParaRPr>
            </a:p>
          </p:txBody>
        </p:sp>
        <p:sp>
          <p:nvSpPr>
            <p:cNvPr id="119" name="文本框 118">
              <a:extLst>
                <a:ext uri="{FF2B5EF4-FFF2-40B4-BE49-F238E27FC236}">
                  <a16:creationId xmlns:a16="http://schemas.microsoft.com/office/drawing/2014/main" id="{A81790ED-9A80-4E38-ABCE-6F94ED9435CC}"/>
                </a:ext>
              </a:extLst>
            </p:cNvPr>
            <p:cNvSpPr txBox="1"/>
            <p:nvPr/>
          </p:nvSpPr>
          <p:spPr>
            <a:xfrm>
              <a:off x="1867736" y="2402068"/>
              <a:ext cx="287258" cy="369332"/>
            </a:xfrm>
            <a:prstGeom prst="rect">
              <a:avLst/>
            </a:prstGeom>
            <a:noFill/>
          </p:spPr>
          <p:txBody>
            <a:bodyPr wrap="none" rtlCol="0">
              <a:spAutoFit/>
            </a:bodyPr>
            <a:lstStyle/>
            <a:p>
              <a:r>
                <a:rPr lang="en-US" altLang="zh-CN" dirty="0">
                  <a:solidFill>
                    <a:schemeClr val="tx1"/>
                  </a:solidFill>
                  <a:latin typeface="+mn-lt"/>
                </a:rPr>
                <a:t>c</a:t>
              </a:r>
              <a:endParaRPr lang="zh-CN" altLang="en-US" b="0" i="0" dirty="0">
                <a:solidFill>
                  <a:schemeClr val="tx1"/>
                </a:solidFill>
                <a:latin typeface="+mn-lt"/>
              </a:endParaRPr>
            </a:p>
          </p:txBody>
        </p:sp>
      </p:grpSp>
      <p:grpSp>
        <p:nvGrpSpPr>
          <p:cNvPr id="161" name="组合 160">
            <a:extLst>
              <a:ext uri="{FF2B5EF4-FFF2-40B4-BE49-F238E27FC236}">
                <a16:creationId xmlns:a16="http://schemas.microsoft.com/office/drawing/2014/main" id="{DED7087D-A394-4C4C-8C19-8914AC52EDFE}"/>
              </a:ext>
            </a:extLst>
          </p:cNvPr>
          <p:cNvGrpSpPr/>
          <p:nvPr/>
        </p:nvGrpSpPr>
        <p:grpSpPr>
          <a:xfrm>
            <a:off x="5671720" y="2064259"/>
            <a:ext cx="672593" cy="2590344"/>
            <a:chOff x="4591581" y="1199389"/>
            <a:chExt cx="672593" cy="2590344"/>
          </a:xfrm>
        </p:grpSpPr>
        <p:sp>
          <p:nvSpPr>
            <p:cNvPr id="136" name="文本框 135">
              <a:extLst>
                <a:ext uri="{FF2B5EF4-FFF2-40B4-BE49-F238E27FC236}">
                  <a16:creationId xmlns:a16="http://schemas.microsoft.com/office/drawing/2014/main" id="{9F3174C1-81A4-48AF-BA81-EC1685E0EEAD}"/>
                </a:ext>
              </a:extLst>
            </p:cNvPr>
            <p:cNvSpPr txBox="1"/>
            <p:nvPr/>
          </p:nvSpPr>
          <p:spPr>
            <a:xfrm>
              <a:off x="4600368" y="2411858"/>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b</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20" name="椭圆 119">
              <a:extLst>
                <a:ext uri="{FF2B5EF4-FFF2-40B4-BE49-F238E27FC236}">
                  <a16:creationId xmlns:a16="http://schemas.microsoft.com/office/drawing/2014/main" id="{C16F067F-4BC4-4F60-AF55-1D919D56AE72}"/>
                </a:ext>
              </a:extLst>
            </p:cNvPr>
            <p:cNvSpPr/>
            <p:nvPr/>
          </p:nvSpPr>
          <p:spPr>
            <a:xfrm>
              <a:off x="5172604" y="2532556"/>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1" name="椭圆 120">
              <a:extLst>
                <a:ext uri="{FF2B5EF4-FFF2-40B4-BE49-F238E27FC236}">
                  <a16:creationId xmlns:a16="http://schemas.microsoft.com/office/drawing/2014/main" id="{6CD608FB-F5A9-4A26-8AFA-7925462B0397}"/>
                </a:ext>
              </a:extLst>
            </p:cNvPr>
            <p:cNvSpPr/>
            <p:nvPr/>
          </p:nvSpPr>
          <p:spPr>
            <a:xfrm>
              <a:off x="4591581" y="2530029"/>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3" name="六边形 122">
              <a:extLst>
                <a:ext uri="{FF2B5EF4-FFF2-40B4-BE49-F238E27FC236}">
                  <a16:creationId xmlns:a16="http://schemas.microsoft.com/office/drawing/2014/main" id="{D859EF27-ED5D-4FAA-8A4F-B7D63873E988}"/>
                </a:ext>
              </a:extLst>
            </p:cNvPr>
            <p:cNvSpPr/>
            <p:nvPr/>
          </p:nvSpPr>
          <p:spPr>
            <a:xfrm rot="16200000">
              <a:off x="4631778" y="2282157"/>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29" name="直接箭头连接符 128">
              <a:extLst>
                <a:ext uri="{FF2B5EF4-FFF2-40B4-BE49-F238E27FC236}">
                  <a16:creationId xmlns:a16="http://schemas.microsoft.com/office/drawing/2014/main" id="{CAABD2C5-8188-4C8D-A120-EBC222786F55}"/>
                </a:ext>
              </a:extLst>
            </p:cNvPr>
            <p:cNvCxnSpPr>
              <a:cxnSpLocks/>
            </p:cNvCxnSpPr>
            <p:nvPr/>
          </p:nvCxnSpPr>
          <p:spPr>
            <a:xfrm>
              <a:off x="4915428" y="2856065"/>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37" name="文本框 136">
              <a:extLst>
                <a:ext uri="{FF2B5EF4-FFF2-40B4-BE49-F238E27FC236}">
                  <a16:creationId xmlns:a16="http://schemas.microsoft.com/office/drawing/2014/main" id="{A2E4C123-85EB-4710-876E-60803E541CDC}"/>
                </a:ext>
              </a:extLst>
            </p:cNvPr>
            <p:cNvSpPr txBox="1"/>
            <p:nvPr/>
          </p:nvSpPr>
          <p:spPr>
            <a:xfrm>
              <a:off x="4959229" y="2396065"/>
              <a:ext cx="300082" cy="369332"/>
            </a:xfrm>
            <a:prstGeom prst="rect">
              <a:avLst/>
            </a:prstGeom>
            <a:noFill/>
          </p:spPr>
          <p:txBody>
            <a:bodyPr wrap="none" rtlCol="0">
              <a:spAutoFit/>
            </a:bodyPr>
            <a:lstStyle/>
            <a:p>
              <a:r>
                <a:rPr lang="en-US" altLang="zh-CN" dirty="0">
                  <a:solidFill>
                    <a:schemeClr val="tx1"/>
                  </a:solidFill>
                  <a:latin typeface="Arial" panose="020B0604020202020204" pitchFamily="34" charset="0"/>
                  <a:cs typeface="Arial" panose="020B0604020202020204" pitchFamily="34" charset="0"/>
                </a:rPr>
                <a:t>c</a:t>
              </a:r>
              <a:endParaRPr lang="zh-CN" altLang="en-US" b="0" i="0" dirty="0">
                <a:solidFill>
                  <a:schemeClr val="tx1"/>
                </a:solidFill>
                <a:latin typeface="Arial" panose="020B0604020202020204" pitchFamily="34" charset="0"/>
                <a:cs typeface="Arial" panose="020B0604020202020204" pitchFamily="34" charset="0"/>
              </a:endParaRPr>
            </a:p>
          </p:txBody>
        </p:sp>
        <p:grpSp>
          <p:nvGrpSpPr>
            <p:cNvPr id="139" name="组合 138">
              <a:extLst>
                <a:ext uri="{FF2B5EF4-FFF2-40B4-BE49-F238E27FC236}">
                  <a16:creationId xmlns:a16="http://schemas.microsoft.com/office/drawing/2014/main" id="{ABE70BF4-6EC3-4E88-A143-BBEBC36EDD21}"/>
                </a:ext>
              </a:extLst>
            </p:cNvPr>
            <p:cNvGrpSpPr/>
            <p:nvPr/>
          </p:nvGrpSpPr>
          <p:grpSpPr>
            <a:xfrm>
              <a:off x="4593168" y="1550692"/>
              <a:ext cx="667730" cy="749301"/>
              <a:chOff x="4641853" y="2157633"/>
              <a:chExt cx="667730" cy="749301"/>
            </a:xfrm>
          </p:grpSpPr>
          <p:sp>
            <p:nvSpPr>
              <p:cNvPr id="140" name="文本框 139">
                <a:extLst>
                  <a:ext uri="{FF2B5EF4-FFF2-40B4-BE49-F238E27FC236}">
                    <a16:creationId xmlns:a16="http://schemas.microsoft.com/office/drawing/2014/main" id="{E6E3CC28-D1F2-49F2-9A4A-37F23127CF3A}"/>
                  </a:ext>
                </a:extLst>
              </p:cNvPr>
              <p:cNvSpPr txBox="1"/>
              <p:nvPr/>
            </p:nvSpPr>
            <p:spPr>
              <a:xfrm>
                <a:off x="4650640" y="2283647"/>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b</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41" name="椭圆 140">
                <a:extLst>
                  <a:ext uri="{FF2B5EF4-FFF2-40B4-BE49-F238E27FC236}">
                    <a16:creationId xmlns:a16="http://schemas.microsoft.com/office/drawing/2014/main" id="{18BA8DB9-8FF1-4ECF-A7EC-5530EAB52454}"/>
                  </a:ext>
                </a:extLst>
              </p:cNvPr>
              <p:cNvSpPr/>
              <p:nvPr/>
            </p:nvSpPr>
            <p:spPr>
              <a:xfrm>
                <a:off x="5222876" y="2404345"/>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2" name="椭圆 141">
                <a:extLst>
                  <a:ext uri="{FF2B5EF4-FFF2-40B4-BE49-F238E27FC236}">
                    <a16:creationId xmlns:a16="http://schemas.microsoft.com/office/drawing/2014/main" id="{CDDA136A-99D1-4D35-96EB-B4B209FCFD43}"/>
                  </a:ext>
                </a:extLst>
              </p:cNvPr>
              <p:cNvSpPr/>
              <p:nvPr/>
            </p:nvSpPr>
            <p:spPr>
              <a:xfrm>
                <a:off x="4641853" y="2401818"/>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3" name="六边形 142">
                <a:extLst>
                  <a:ext uri="{FF2B5EF4-FFF2-40B4-BE49-F238E27FC236}">
                    <a16:creationId xmlns:a16="http://schemas.microsoft.com/office/drawing/2014/main" id="{E6675A59-927C-48F4-A259-F2264FFC74BC}"/>
                  </a:ext>
                </a:extLst>
              </p:cNvPr>
              <p:cNvSpPr/>
              <p:nvPr/>
            </p:nvSpPr>
            <p:spPr>
              <a:xfrm rot="16200000">
                <a:off x="4682050" y="2153946"/>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44" name="直接箭头连接符 143">
                <a:extLst>
                  <a:ext uri="{FF2B5EF4-FFF2-40B4-BE49-F238E27FC236}">
                    <a16:creationId xmlns:a16="http://schemas.microsoft.com/office/drawing/2014/main" id="{7C90EAE1-17FD-4AC6-872A-E2E466B68FA9}"/>
                  </a:ext>
                </a:extLst>
              </p:cNvPr>
              <p:cNvCxnSpPr>
                <a:cxnSpLocks/>
              </p:cNvCxnSpPr>
              <p:nvPr/>
            </p:nvCxnSpPr>
            <p:spPr>
              <a:xfrm>
                <a:off x="4965700" y="2727854"/>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46" name="文本框 145">
                <a:extLst>
                  <a:ext uri="{FF2B5EF4-FFF2-40B4-BE49-F238E27FC236}">
                    <a16:creationId xmlns:a16="http://schemas.microsoft.com/office/drawing/2014/main" id="{7F06BA30-4B18-4227-865C-187DF1650FCF}"/>
                  </a:ext>
                </a:extLst>
              </p:cNvPr>
              <p:cNvSpPr txBox="1"/>
              <p:nvPr/>
            </p:nvSpPr>
            <p:spPr>
              <a:xfrm>
                <a:off x="5009501" y="2267854"/>
                <a:ext cx="300082" cy="369332"/>
              </a:xfrm>
              <a:prstGeom prst="rect">
                <a:avLst/>
              </a:prstGeom>
              <a:noFill/>
            </p:spPr>
            <p:txBody>
              <a:bodyPr wrap="none" rtlCol="0">
                <a:spAutoFit/>
              </a:bodyPr>
              <a:lstStyle/>
              <a:p>
                <a:r>
                  <a:rPr lang="en-US" altLang="zh-CN" dirty="0">
                    <a:solidFill>
                      <a:schemeClr val="tx1"/>
                    </a:solidFill>
                    <a:latin typeface="Arial" panose="020B0604020202020204" pitchFamily="34" charset="0"/>
                    <a:cs typeface="Arial" panose="020B0604020202020204" pitchFamily="34" charset="0"/>
                  </a:rPr>
                  <a:t>c</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147" name="文本框 146">
              <a:extLst>
                <a:ext uri="{FF2B5EF4-FFF2-40B4-BE49-F238E27FC236}">
                  <a16:creationId xmlns:a16="http://schemas.microsoft.com/office/drawing/2014/main" id="{B088AE77-CEDC-4D6F-A764-49A24029DEF6}"/>
                </a:ext>
              </a:extLst>
            </p:cNvPr>
            <p:cNvSpPr txBox="1"/>
            <p:nvPr/>
          </p:nvSpPr>
          <p:spPr>
            <a:xfrm>
              <a:off x="4605231" y="3153284"/>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b</a:t>
              </a:r>
              <a:endParaRPr lang="zh-CN" altLang="en-US" b="0" i="0" dirty="0">
                <a:solidFill>
                  <a:schemeClr val="tx1"/>
                </a:solidFill>
                <a:latin typeface="Arial" panose="020B0604020202020204" pitchFamily="34" charset="0"/>
                <a:cs typeface="Arial" panose="020B0604020202020204" pitchFamily="34" charset="0"/>
              </a:endParaRPr>
            </a:p>
          </p:txBody>
        </p:sp>
        <p:sp>
          <p:nvSpPr>
            <p:cNvPr id="148" name="椭圆 147">
              <a:extLst>
                <a:ext uri="{FF2B5EF4-FFF2-40B4-BE49-F238E27FC236}">
                  <a16:creationId xmlns:a16="http://schemas.microsoft.com/office/drawing/2014/main" id="{9BB7B42B-2AF4-4AC2-853A-D53C24C0C772}"/>
                </a:ext>
              </a:extLst>
            </p:cNvPr>
            <p:cNvSpPr/>
            <p:nvPr/>
          </p:nvSpPr>
          <p:spPr>
            <a:xfrm>
              <a:off x="5177467" y="3273982"/>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9" name="椭圆 148">
              <a:extLst>
                <a:ext uri="{FF2B5EF4-FFF2-40B4-BE49-F238E27FC236}">
                  <a16:creationId xmlns:a16="http://schemas.microsoft.com/office/drawing/2014/main" id="{7B768D25-B2C4-4887-B61F-E2B45BC2A386}"/>
                </a:ext>
              </a:extLst>
            </p:cNvPr>
            <p:cNvSpPr/>
            <p:nvPr/>
          </p:nvSpPr>
          <p:spPr>
            <a:xfrm>
              <a:off x="4596444" y="3271455"/>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0" name="六边形 149">
              <a:extLst>
                <a:ext uri="{FF2B5EF4-FFF2-40B4-BE49-F238E27FC236}">
                  <a16:creationId xmlns:a16="http://schemas.microsoft.com/office/drawing/2014/main" id="{ECC4138D-9900-47BB-BCA5-D4A6AF31B841}"/>
                </a:ext>
              </a:extLst>
            </p:cNvPr>
            <p:cNvSpPr/>
            <p:nvPr/>
          </p:nvSpPr>
          <p:spPr>
            <a:xfrm rot="16200000">
              <a:off x="4636641" y="3023583"/>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51" name="直接箭头连接符 150">
              <a:extLst>
                <a:ext uri="{FF2B5EF4-FFF2-40B4-BE49-F238E27FC236}">
                  <a16:creationId xmlns:a16="http://schemas.microsoft.com/office/drawing/2014/main" id="{06750C73-C47F-4E5B-8554-4488E10C0BF6}"/>
                </a:ext>
              </a:extLst>
            </p:cNvPr>
            <p:cNvCxnSpPr>
              <a:cxnSpLocks/>
            </p:cNvCxnSpPr>
            <p:nvPr/>
          </p:nvCxnSpPr>
          <p:spPr>
            <a:xfrm>
              <a:off x="4920291" y="3597491"/>
              <a:ext cx="0" cy="192242"/>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52" name="文本框 151">
              <a:extLst>
                <a:ext uri="{FF2B5EF4-FFF2-40B4-BE49-F238E27FC236}">
                  <a16:creationId xmlns:a16="http://schemas.microsoft.com/office/drawing/2014/main" id="{729BE115-5192-4916-BB89-DE0C7ACC4FB4}"/>
                </a:ext>
              </a:extLst>
            </p:cNvPr>
            <p:cNvSpPr txBox="1"/>
            <p:nvPr/>
          </p:nvSpPr>
          <p:spPr>
            <a:xfrm>
              <a:off x="4964092" y="3137491"/>
              <a:ext cx="300082" cy="369332"/>
            </a:xfrm>
            <a:prstGeom prst="rect">
              <a:avLst/>
            </a:prstGeom>
            <a:noFill/>
          </p:spPr>
          <p:txBody>
            <a:bodyPr wrap="none" rtlCol="0">
              <a:spAutoFit/>
            </a:bodyPr>
            <a:lstStyle/>
            <a:p>
              <a:r>
                <a:rPr lang="en-US" altLang="zh-CN" dirty="0">
                  <a:solidFill>
                    <a:schemeClr val="tx1"/>
                  </a:solidFill>
                  <a:latin typeface="Arial" panose="020B0604020202020204" pitchFamily="34" charset="0"/>
                  <a:cs typeface="Arial" panose="020B0604020202020204" pitchFamily="34" charset="0"/>
                </a:rPr>
                <a:t>c</a:t>
              </a:r>
              <a:endParaRPr lang="zh-CN" altLang="en-US" b="0" i="0" dirty="0">
                <a:solidFill>
                  <a:schemeClr val="tx1"/>
                </a:solidFill>
                <a:latin typeface="Arial" panose="020B0604020202020204" pitchFamily="34" charset="0"/>
                <a:cs typeface="Arial" panose="020B0604020202020204" pitchFamily="34" charset="0"/>
              </a:endParaRPr>
            </a:p>
          </p:txBody>
        </p:sp>
        <p:cxnSp>
          <p:nvCxnSpPr>
            <p:cNvPr id="155" name="直接箭头连接符 154">
              <a:extLst>
                <a:ext uri="{FF2B5EF4-FFF2-40B4-BE49-F238E27FC236}">
                  <a16:creationId xmlns:a16="http://schemas.microsoft.com/office/drawing/2014/main" id="{87BE90AD-38EC-46EF-961A-EC96E3D5A0A1}"/>
                </a:ext>
              </a:extLst>
            </p:cNvPr>
            <p:cNvCxnSpPr>
              <a:cxnSpLocks/>
            </p:cNvCxnSpPr>
            <p:nvPr/>
          </p:nvCxnSpPr>
          <p:spPr>
            <a:xfrm>
              <a:off x="4921880" y="1246351"/>
              <a:ext cx="0" cy="314366"/>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56" name="椭圆 155">
              <a:extLst>
                <a:ext uri="{FF2B5EF4-FFF2-40B4-BE49-F238E27FC236}">
                  <a16:creationId xmlns:a16="http://schemas.microsoft.com/office/drawing/2014/main" id="{EA18CAFF-2541-43EF-8548-C2F67C1911E7}"/>
                </a:ext>
              </a:extLst>
            </p:cNvPr>
            <p:cNvSpPr/>
            <p:nvPr/>
          </p:nvSpPr>
          <p:spPr>
            <a:xfrm>
              <a:off x="4886161" y="1339326"/>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7" name="文本框 156">
              <a:extLst>
                <a:ext uri="{FF2B5EF4-FFF2-40B4-BE49-F238E27FC236}">
                  <a16:creationId xmlns:a16="http://schemas.microsoft.com/office/drawing/2014/main" id="{B558AF6B-E3B0-4340-A65C-7A430DABB4BE}"/>
                </a:ext>
              </a:extLst>
            </p:cNvPr>
            <p:cNvSpPr txBox="1"/>
            <p:nvPr/>
          </p:nvSpPr>
          <p:spPr>
            <a:xfrm>
              <a:off x="4921879" y="1199389"/>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a</a:t>
              </a:r>
              <a:endParaRPr lang="zh-CN" altLang="en-US" b="0" i="0" dirty="0">
                <a:solidFill>
                  <a:schemeClr val="tx1"/>
                </a:solidFill>
                <a:latin typeface="Arial" panose="020B0604020202020204" pitchFamily="34" charset="0"/>
                <a:cs typeface="Arial" panose="020B0604020202020204" pitchFamily="34" charset="0"/>
              </a:endParaRPr>
            </a:p>
          </p:txBody>
        </p:sp>
      </p:grpSp>
      <p:cxnSp>
        <p:nvCxnSpPr>
          <p:cNvPr id="164" name="直接连接符 163">
            <a:extLst>
              <a:ext uri="{FF2B5EF4-FFF2-40B4-BE49-F238E27FC236}">
                <a16:creationId xmlns:a16="http://schemas.microsoft.com/office/drawing/2014/main" id="{CF976137-37C1-464E-895D-550073DC8F5B}"/>
              </a:ext>
            </a:extLst>
          </p:cNvPr>
          <p:cNvCxnSpPr/>
          <p:nvPr/>
        </p:nvCxnSpPr>
        <p:spPr>
          <a:xfrm>
            <a:off x="4512610" y="2489361"/>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5" name="文本框 164">
                <a:extLst>
                  <a:ext uri="{FF2B5EF4-FFF2-40B4-BE49-F238E27FC236}">
                    <a16:creationId xmlns:a16="http://schemas.microsoft.com/office/drawing/2014/main" id="{F0A4681D-41AA-431E-ACC3-6F0405350815}"/>
                  </a:ext>
                </a:extLst>
              </p:cNvPr>
              <p:cNvSpPr txBox="1"/>
              <p:nvPr/>
            </p:nvSpPr>
            <p:spPr>
              <a:xfrm>
                <a:off x="6495207" y="2055026"/>
                <a:ext cx="1715534" cy="369332"/>
              </a:xfrm>
              <a:prstGeom prst="rect">
                <a:avLst/>
              </a:prstGeom>
              <a:noFill/>
            </p:spPr>
            <p:txBody>
              <a:bodyPr wrap="non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err="1" smtClean="0">
                    <a:solidFill>
                      <a:schemeClr val="tx2">
                        <a:lumMod val="60000"/>
                        <a:lumOff val="40000"/>
                      </a:schemeClr>
                    </a:solidFill>
                    <a:latin typeface="Arial" panose="020B0604020202020204" pitchFamily="34" charset="0"/>
                    <a:cs typeface="Arial" panose="020B0604020202020204" pitchFamily="34" charset="0"/>
                  </a:rPr>
                  <a:t>,</a:t>
                </a:r>
                <a:r>
                  <a:rPr lang="en-US" altLang="zh-CN" dirty="0" err="1" smtClean="0">
                    <a:solidFill>
                      <a:srgbClr val="FF0000"/>
                    </a:solidFill>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chemeClr val="accent1">
                        <a:lumMod val="75000"/>
                      </a:schemeClr>
                    </a:solidFill>
                    <a:latin typeface="Arial" panose="020B0604020202020204" pitchFamily="34" charset="0"/>
                    <a:cs typeface="Arial" panose="020B0604020202020204" pitchFamily="34" charset="0"/>
                  </a:rPr>
                  <a:t>Ʇ,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65" name="文本框 164">
                <a:extLst>
                  <a:ext uri="{FF2B5EF4-FFF2-40B4-BE49-F238E27FC236}">
                    <a16:creationId xmlns:a16="http://schemas.microsoft.com/office/drawing/2014/main" id="{F0A4681D-41AA-431E-ACC3-6F0405350815}"/>
                  </a:ext>
                </a:extLst>
              </p:cNvPr>
              <p:cNvSpPr txBox="1">
                <a:spLocks noRot="1" noChangeAspect="1" noMove="1" noResize="1" noEditPoints="1" noAdjustHandles="1" noChangeArrowheads="1" noChangeShapeType="1" noTextEdit="1"/>
              </p:cNvSpPr>
              <p:nvPr/>
            </p:nvSpPr>
            <p:spPr>
              <a:xfrm>
                <a:off x="6495207" y="2055026"/>
                <a:ext cx="1715534" cy="369332"/>
              </a:xfrm>
              <a:prstGeom prst="rect">
                <a:avLst/>
              </a:prstGeom>
              <a:blipFill>
                <a:blip r:embed="rId3"/>
                <a:stretch>
                  <a:fillRect l="-2837" t="-8197" r="-2128"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6" name="文本框 165">
                <a:extLst>
                  <a:ext uri="{FF2B5EF4-FFF2-40B4-BE49-F238E27FC236}">
                    <a16:creationId xmlns:a16="http://schemas.microsoft.com/office/drawing/2014/main" id="{01D94B1F-151E-4B90-932B-0B11A68D4CF6}"/>
                  </a:ext>
                </a:extLst>
              </p:cNvPr>
              <p:cNvSpPr txBox="1"/>
              <p:nvPr/>
            </p:nvSpPr>
            <p:spPr>
              <a:xfrm>
                <a:off x="6607705" y="2505859"/>
                <a:ext cx="2145139" cy="369332"/>
              </a:xfrm>
              <a:prstGeom prst="rect">
                <a:avLst/>
              </a:prstGeom>
              <a:noFill/>
            </p:spPr>
            <p:txBody>
              <a:bodyPr wrap="non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c</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c</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rgbClr val="FF0000"/>
                    </a:solidFill>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66" name="文本框 165">
                <a:extLst>
                  <a:ext uri="{FF2B5EF4-FFF2-40B4-BE49-F238E27FC236}">
                    <a16:creationId xmlns:a16="http://schemas.microsoft.com/office/drawing/2014/main" id="{01D94B1F-151E-4B90-932B-0B11A68D4CF6}"/>
                  </a:ext>
                </a:extLst>
              </p:cNvPr>
              <p:cNvSpPr txBox="1">
                <a:spLocks noRot="1" noChangeAspect="1" noMove="1" noResize="1" noEditPoints="1" noAdjustHandles="1" noChangeArrowheads="1" noChangeShapeType="1" noTextEdit="1"/>
              </p:cNvSpPr>
              <p:nvPr/>
            </p:nvSpPr>
            <p:spPr>
              <a:xfrm>
                <a:off x="6607705" y="2505859"/>
                <a:ext cx="2145139" cy="369332"/>
              </a:xfrm>
              <a:prstGeom prst="rect">
                <a:avLst/>
              </a:prstGeom>
              <a:blipFill>
                <a:blip r:embed="rId4"/>
                <a:stretch>
                  <a:fillRect l="-2557" t="-8197" r="-1420"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7" name="文本框 166">
                <a:extLst>
                  <a:ext uri="{FF2B5EF4-FFF2-40B4-BE49-F238E27FC236}">
                    <a16:creationId xmlns:a16="http://schemas.microsoft.com/office/drawing/2014/main" id="{42CB4EF8-5B5C-406C-A41B-B64B313E9D32}"/>
                  </a:ext>
                </a:extLst>
              </p:cNvPr>
              <p:cNvSpPr txBox="1"/>
              <p:nvPr/>
            </p:nvSpPr>
            <p:spPr>
              <a:xfrm>
                <a:off x="3311839" y="2496982"/>
                <a:ext cx="2185214" cy="369332"/>
              </a:xfrm>
              <a:prstGeom prst="rect">
                <a:avLst/>
              </a:prstGeom>
              <a:noFill/>
            </p:spPr>
            <p:txBody>
              <a:bodyPr wrap="squar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b,</a:t>
                </a:r>
                <a:r>
                  <a:rPr lang="en-US" altLang="zh-CN" dirty="0" smtClean="0">
                    <a:solidFill>
                      <a:schemeClr val="accent1">
                        <a:lumMod val="75000"/>
                      </a:schemeClr>
                    </a:solidFill>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rgbClr val="FF0000"/>
                    </a:solidFill>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67" name="文本框 166">
                <a:extLst>
                  <a:ext uri="{FF2B5EF4-FFF2-40B4-BE49-F238E27FC236}">
                    <a16:creationId xmlns:a16="http://schemas.microsoft.com/office/drawing/2014/main" id="{42CB4EF8-5B5C-406C-A41B-B64B313E9D32}"/>
                  </a:ext>
                </a:extLst>
              </p:cNvPr>
              <p:cNvSpPr txBox="1">
                <a:spLocks noRot="1" noChangeAspect="1" noMove="1" noResize="1" noEditPoints="1" noAdjustHandles="1" noChangeArrowheads="1" noChangeShapeType="1" noTextEdit="1"/>
              </p:cNvSpPr>
              <p:nvPr/>
            </p:nvSpPr>
            <p:spPr>
              <a:xfrm>
                <a:off x="3311839" y="2496982"/>
                <a:ext cx="2185214" cy="369332"/>
              </a:xfrm>
              <a:prstGeom prst="rect">
                <a:avLst/>
              </a:prstGeom>
              <a:blipFill>
                <a:blip r:embed="rId5"/>
                <a:stretch>
                  <a:fillRect l="-2228" t="-10000" r="-1393"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8" name="文本框 167">
                <a:extLst>
                  <a:ext uri="{FF2B5EF4-FFF2-40B4-BE49-F238E27FC236}">
                    <a16:creationId xmlns:a16="http://schemas.microsoft.com/office/drawing/2014/main" id="{02F1E095-8E9F-4AB6-80CA-6B47D6081F60}"/>
                  </a:ext>
                </a:extLst>
              </p:cNvPr>
              <p:cNvSpPr txBox="1"/>
              <p:nvPr/>
            </p:nvSpPr>
            <p:spPr>
              <a:xfrm>
                <a:off x="6622322" y="2904314"/>
                <a:ext cx="2372765" cy="369332"/>
              </a:xfrm>
              <a:prstGeom prst="rect">
                <a:avLst/>
              </a:prstGeom>
              <a:noFill/>
            </p:spPr>
            <p:txBody>
              <a:bodyPr wrap="none" rtlCol="0">
                <a:spAutoFit/>
              </a:bodyPr>
              <a:lstStyle/>
              <a:p>
                <a:r>
                  <a:rPr lang="en-US" altLang="zh-CN" dirty="0" smtClean="0">
                    <a:solidFill>
                      <a:srgbClr val="3A81BA">
                        <a:lumMod val="75000"/>
                      </a:srgbClr>
                    </a:solidFill>
                    <a:latin typeface="Arial" panose="020B0604020202020204" pitchFamily="34" charset="0"/>
                    <a:cs typeface="Arial" panose="020B0604020202020204" pitchFamily="34" charset="0"/>
                  </a:rPr>
                  <a:t>[</a:t>
                </a:r>
                <a:r>
                  <a:rPr lang="en-US" altLang="zh-CN" dirty="0" smtClean="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b, </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c}</a:t>
                </a:r>
                <a:r>
                  <a:rPr lang="en-US" altLang="zh-CN" dirty="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rgbClr val="FF0000"/>
                    </a:solidFill>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68" name="文本框 167">
                <a:extLst>
                  <a:ext uri="{FF2B5EF4-FFF2-40B4-BE49-F238E27FC236}">
                    <a16:creationId xmlns:a16="http://schemas.microsoft.com/office/drawing/2014/main" id="{02F1E095-8E9F-4AB6-80CA-6B47D6081F60}"/>
                  </a:ext>
                </a:extLst>
              </p:cNvPr>
              <p:cNvSpPr txBox="1">
                <a:spLocks noRot="1" noChangeAspect="1" noMove="1" noResize="1" noEditPoints="1" noAdjustHandles="1" noChangeArrowheads="1" noChangeShapeType="1" noTextEdit="1"/>
              </p:cNvSpPr>
              <p:nvPr/>
            </p:nvSpPr>
            <p:spPr>
              <a:xfrm>
                <a:off x="6622322" y="2904314"/>
                <a:ext cx="2372765" cy="369332"/>
              </a:xfrm>
              <a:prstGeom prst="rect">
                <a:avLst/>
              </a:prstGeom>
              <a:blipFill>
                <a:blip r:embed="rId6"/>
                <a:stretch>
                  <a:fillRect l="-2051" t="-8197" r="-1026" b="-24590"/>
                </a:stretch>
              </a:blipFill>
            </p:spPr>
            <p:txBody>
              <a:bodyPr/>
              <a:lstStyle/>
              <a:p>
                <a:r>
                  <a:rPr lang="en-US">
                    <a:noFill/>
                  </a:rPr>
                  <a:t> </a:t>
                </a:r>
              </a:p>
            </p:txBody>
          </p:sp>
        </mc:Fallback>
      </mc:AlternateContent>
      <p:cxnSp>
        <p:nvCxnSpPr>
          <p:cNvPr id="169" name="直接连接符 168">
            <a:extLst>
              <a:ext uri="{FF2B5EF4-FFF2-40B4-BE49-F238E27FC236}">
                <a16:creationId xmlns:a16="http://schemas.microsoft.com/office/drawing/2014/main" id="{1A515F0B-2FA7-4363-BEF1-4C07ADDC8966}"/>
              </a:ext>
            </a:extLst>
          </p:cNvPr>
          <p:cNvCxnSpPr/>
          <p:nvPr/>
        </p:nvCxnSpPr>
        <p:spPr>
          <a:xfrm>
            <a:off x="4512610" y="2907057"/>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CCD786A1-E081-44D5-844E-9405298EB062}"/>
              </a:ext>
            </a:extLst>
          </p:cNvPr>
          <p:cNvCxnSpPr/>
          <p:nvPr/>
        </p:nvCxnSpPr>
        <p:spPr>
          <a:xfrm>
            <a:off x="4512610" y="3259318"/>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D74B6E2A-CE71-47E3-85DA-197DF1C8E503}"/>
              </a:ext>
            </a:extLst>
          </p:cNvPr>
          <p:cNvCxnSpPr/>
          <p:nvPr/>
        </p:nvCxnSpPr>
        <p:spPr>
          <a:xfrm>
            <a:off x="4521397" y="3642559"/>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3" name="文本框 172">
                <a:extLst>
                  <a:ext uri="{FF2B5EF4-FFF2-40B4-BE49-F238E27FC236}">
                    <a16:creationId xmlns:a16="http://schemas.microsoft.com/office/drawing/2014/main" id="{6CCFAFD1-A7A1-42F4-8733-9582131D11CB}"/>
                  </a:ext>
                </a:extLst>
              </p:cNvPr>
              <p:cNvSpPr txBox="1"/>
              <p:nvPr/>
            </p:nvSpPr>
            <p:spPr>
              <a:xfrm>
                <a:off x="6622321" y="3256153"/>
                <a:ext cx="2204450" cy="369332"/>
              </a:xfrm>
              <a:prstGeom prst="rect">
                <a:avLst/>
              </a:prstGeom>
              <a:noFill/>
            </p:spPr>
            <p:txBody>
              <a:bodyPr wrap="non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c</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c</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smtClean="0">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73" name="文本框 172">
                <a:extLst>
                  <a:ext uri="{FF2B5EF4-FFF2-40B4-BE49-F238E27FC236}">
                    <a16:creationId xmlns:a16="http://schemas.microsoft.com/office/drawing/2014/main" id="{6CCFAFD1-A7A1-42F4-8733-9582131D11CB}"/>
                  </a:ext>
                </a:extLst>
              </p:cNvPr>
              <p:cNvSpPr txBox="1">
                <a:spLocks noRot="1" noChangeAspect="1" noMove="1" noResize="1" noEditPoints="1" noAdjustHandles="1" noChangeArrowheads="1" noChangeShapeType="1" noTextEdit="1"/>
              </p:cNvSpPr>
              <p:nvPr/>
            </p:nvSpPr>
            <p:spPr>
              <a:xfrm>
                <a:off x="6622321" y="3256153"/>
                <a:ext cx="2204450" cy="369332"/>
              </a:xfrm>
              <a:prstGeom prst="rect">
                <a:avLst/>
              </a:prstGeom>
              <a:blipFill>
                <a:blip r:embed="rId7"/>
                <a:stretch>
                  <a:fillRect l="-2210" t="-8197" r="-165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4" name="文本框 173">
                <a:extLst>
                  <a:ext uri="{FF2B5EF4-FFF2-40B4-BE49-F238E27FC236}">
                    <a16:creationId xmlns:a16="http://schemas.microsoft.com/office/drawing/2014/main" id="{AF25F552-0927-4D60-ACB1-BE31BB6A4A23}"/>
                  </a:ext>
                </a:extLst>
              </p:cNvPr>
              <p:cNvSpPr txBox="1"/>
              <p:nvPr/>
            </p:nvSpPr>
            <p:spPr>
              <a:xfrm>
                <a:off x="3176294" y="3266966"/>
                <a:ext cx="2295821" cy="369332"/>
              </a:xfrm>
              <a:prstGeom prst="rect">
                <a:avLst/>
              </a:prstGeom>
              <a:noFill/>
            </p:spPr>
            <p:txBody>
              <a:bodyPr wrap="squar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b,</a:t>
                </a:r>
                <a:r>
                  <a:rPr lang="en-US" altLang="zh-CN" dirty="0" smtClean="0">
                    <a:solidFill>
                      <a:schemeClr val="accent1">
                        <a:lumMod val="75000"/>
                      </a:schemeClr>
                    </a:solidFill>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smtClean="0">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c</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74" name="文本框 173">
                <a:extLst>
                  <a:ext uri="{FF2B5EF4-FFF2-40B4-BE49-F238E27FC236}">
                    <a16:creationId xmlns:a16="http://schemas.microsoft.com/office/drawing/2014/main" id="{AF25F552-0927-4D60-ACB1-BE31BB6A4A23}"/>
                  </a:ext>
                </a:extLst>
              </p:cNvPr>
              <p:cNvSpPr txBox="1">
                <a:spLocks noRot="1" noChangeAspect="1" noMove="1" noResize="1" noEditPoints="1" noAdjustHandles="1" noChangeArrowheads="1" noChangeShapeType="1" noTextEdit="1"/>
              </p:cNvSpPr>
              <p:nvPr/>
            </p:nvSpPr>
            <p:spPr>
              <a:xfrm>
                <a:off x="3176294" y="3266966"/>
                <a:ext cx="2295821" cy="369332"/>
              </a:xfrm>
              <a:prstGeom prst="rect">
                <a:avLst/>
              </a:prstGeom>
              <a:blipFill>
                <a:blip r:embed="rId8"/>
                <a:stretch>
                  <a:fillRect l="-2122" t="-9836" r="-1326" b="-24590"/>
                </a:stretch>
              </a:blipFill>
            </p:spPr>
            <p:txBody>
              <a:bodyPr/>
              <a:lstStyle/>
              <a:p>
                <a:r>
                  <a:rPr lang="en-US">
                    <a:noFill/>
                  </a:rPr>
                  <a:t> </a:t>
                </a:r>
              </a:p>
            </p:txBody>
          </p:sp>
        </mc:Fallback>
      </mc:AlternateContent>
      <p:cxnSp>
        <p:nvCxnSpPr>
          <p:cNvPr id="175" name="直接连接符 174">
            <a:extLst>
              <a:ext uri="{FF2B5EF4-FFF2-40B4-BE49-F238E27FC236}">
                <a16:creationId xmlns:a16="http://schemas.microsoft.com/office/drawing/2014/main" id="{42E8BB04-E9B0-4467-B24B-E718AF1328F9}"/>
              </a:ext>
            </a:extLst>
          </p:cNvPr>
          <p:cNvCxnSpPr/>
          <p:nvPr/>
        </p:nvCxnSpPr>
        <p:spPr>
          <a:xfrm>
            <a:off x="4506116" y="3985418"/>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6" name="文本框 175">
                <a:extLst>
                  <a:ext uri="{FF2B5EF4-FFF2-40B4-BE49-F238E27FC236}">
                    <a16:creationId xmlns:a16="http://schemas.microsoft.com/office/drawing/2014/main" id="{2BA2DD4C-89A8-401E-8397-9993D261A085}"/>
                  </a:ext>
                </a:extLst>
              </p:cNvPr>
              <p:cNvSpPr txBox="1"/>
              <p:nvPr/>
            </p:nvSpPr>
            <p:spPr>
              <a:xfrm>
                <a:off x="6615878" y="3627125"/>
                <a:ext cx="2089033" cy="369332"/>
              </a:xfrm>
              <a:prstGeom prst="rect">
                <a:avLst/>
              </a:prstGeom>
              <a:noFill/>
            </p:spPr>
            <p:txBody>
              <a:bodyPr wrap="none" rtlCol="0">
                <a:spAutoFit/>
              </a:bodyPr>
              <a:lstStyle/>
              <a:p>
                <a:r>
                  <a:rPr lang="en-US" altLang="zh-CN" dirty="0" smtClean="0">
                    <a:solidFill>
                      <a:srgbClr val="3A81BA">
                        <a:lumMod val="75000"/>
                      </a:srgb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b,</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c</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smtClean="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76" name="文本框 175">
                <a:extLst>
                  <a:ext uri="{FF2B5EF4-FFF2-40B4-BE49-F238E27FC236}">
                    <a16:creationId xmlns:a16="http://schemas.microsoft.com/office/drawing/2014/main" id="{2BA2DD4C-89A8-401E-8397-9993D261A085}"/>
                  </a:ext>
                </a:extLst>
              </p:cNvPr>
              <p:cNvSpPr txBox="1">
                <a:spLocks noRot="1" noChangeAspect="1" noMove="1" noResize="1" noEditPoints="1" noAdjustHandles="1" noChangeArrowheads="1" noChangeShapeType="1" noTextEdit="1"/>
              </p:cNvSpPr>
              <p:nvPr/>
            </p:nvSpPr>
            <p:spPr>
              <a:xfrm>
                <a:off x="6615878" y="3627125"/>
                <a:ext cx="2089033" cy="369332"/>
              </a:xfrm>
              <a:prstGeom prst="rect">
                <a:avLst/>
              </a:prstGeom>
              <a:blipFill>
                <a:blip r:embed="rId9"/>
                <a:stretch>
                  <a:fillRect l="-2332" t="-8197" r="-1749"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7" name="文本框 176">
                <a:extLst>
                  <a:ext uri="{FF2B5EF4-FFF2-40B4-BE49-F238E27FC236}">
                    <a16:creationId xmlns:a16="http://schemas.microsoft.com/office/drawing/2014/main" id="{9E01EACA-FD0B-4439-8A11-C151EAED44EE}"/>
                  </a:ext>
                </a:extLst>
              </p:cNvPr>
              <p:cNvSpPr txBox="1"/>
              <p:nvPr/>
            </p:nvSpPr>
            <p:spPr>
              <a:xfrm>
                <a:off x="6607704" y="4013202"/>
                <a:ext cx="2268570" cy="369332"/>
              </a:xfrm>
              <a:prstGeom prst="rect">
                <a:avLst/>
              </a:prstGeom>
              <a:noFill/>
            </p:spPr>
            <p:txBody>
              <a:bodyPr wrap="non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c</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c</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smtClean="0">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77" name="文本框 176">
                <a:extLst>
                  <a:ext uri="{FF2B5EF4-FFF2-40B4-BE49-F238E27FC236}">
                    <a16:creationId xmlns:a16="http://schemas.microsoft.com/office/drawing/2014/main" id="{9E01EACA-FD0B-4439-8A11-C151EAED44EE}"/>
                  </a:ext>
                </a:extLst>
              </p:cNvPr>
              <p:cNvSpPr txBox="1">
                <a:spLocks noRot="1" noChangeAspect="1" noMove="1" noResize="1" noEditPoints="1" noAdjustHandles="1" noChangeArrowheads="1" noChangeShapeType="1" noTextEdit="1"/>
              </p:cNvSpPr>
              <p:nvPr/>
            </p:nvSpPr>
            <p:spPr>
              <a:xfrm>
                <a:off x="6607704" y="4013202"/>
                <a:ext cx="2268570" cy="369332"/>
              </a:xfrm>
              <a:prstGeom prst="rect">
                <a:avLst/>
              </a:prstGeom>
              <a:blipFill>
                <a:blip r:embed="rId10"/>
                <a:stretch>
                  <a:fillRect l="-2419" t="-8197" r="-1344" b="-24590"/>
                </a:stretch>
              </a:blipFill>
            </p:spPr>
            <p:txBody>
              <a:bodyPr/>
              <a:lstStyle/>
              <a:p>
                <a:r>
                  <a:rPr lang="en-US">
                    <a:noFill/>
                  </a:rPr>
                  <a:t> </a:t>
                </a:r>
              </a:p>
            </p:txBody>
          </p:sp>
        </mc:Fallback>
      </mc:AlternateContent>
      <p:cxnSp>
        <p:nvCxnSpPr>
          <p:cNvPr id="178" name="直接连接符 177">
            <a:extLst>
              <a:ext uri="{FF2B5EF4-FFF2-40B4-BE49-F238E27FC236}">
                <a16:creationId xmlns:a16="http://schemas.microsoft.com/office/drawing/2014/main" id="{0EC7BD48-C85E-4DFF-A882-F24A83E6206D}"/>
              </a:ext>
            </a:extLst>
          </p:cNvPr>
          <p:cNvCxnSpPr/>
          <p:nvPr/>
        </p:nvCxnSpPr>
        <p:spPr>
          <a:xfrm>
            <a:off x="4506116" y="4407207"/>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9" name="文本框 178">
                <a:extLst>
                  <a:ext uri="{FF2B5EF4-FFF2-40B4-BE49-F238E27FC236}">
                    <a16:creationId xmlns:a16="http://schemas.microsoft.com/office/drawing/2014/main" id="{F77677A8-F79E-47A8-B83C-3D17FD247C02}"/>
                  </a:ext>
                </a:extLst>
              </p:cNvPr>
              <p:cNvSpPr txBox="1"/>
              <p:nvPr/>
            </p:nvSpPr>
            <p:spPr>
              <a:xfrm>
                <a:off x="3131816" y="4035937"/>
                <a:ext cx="2295821" cy="369332"/>
              </a:xfrm>
              <a:prstGeom prst="rect">
                <a:avLst/>
              </a:prstGeom>
              <a:noFill/>
            </p:spPr>
            <p:txBody>
              <a:bodyPr wrap="squar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b,</a:t>
                </a:r>
                <a:r>
                  <a:rPr lang="en-US" altLang="zh-CN" dirty="0" smtClean="0">
                    <a:solidFill>
                      <a:schemeClr val="accent1">
                        <a:lumMod val="75000"/>
                      </a:schemeClr>
                    </a:solidFill>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smtClean="0">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c}</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79" name="文本框 178">
                <a:extLst>
                  <a:ext uri="{FF2B5EF4-FFF2-40B4-BE49-F238E27FC236}">
                    <a16:creationId xmlns:a16="http://schemas.microsoft.com/office/drawing/2014/main" id="{F77677A8-F79E-47A8-B83C-3D17FD247C02}"/>
                  </a:ext>
                </a:extLst>
              </p:cNvPr>
              <p:cNvSpPr txBox="1">
                <a:spLocks noRot="1" noChangeAspect="1" noMove="1" noResize="1" noEditPoints="1" noAdjustHandles="1" noChangeArrowheads="1" noChangeShapeType="1" noTextEdit="1"/>
              </p:cNvSpPr>
              <p:nvPr/>
            </p:nvSpPr>
            <p:spPr>
              <a:xfrm>
                <a:off x="3131816" y="4035937"/>
                <a:ext cx="2295821" cy="369332"/>
              </a:xfrm>
              <a:prstGeom prst="rect">
                <a:avLst/>
              </a:prstGeom>
              <a:blipFill>
                <a:blip r:embed="rId11"/>
                <a:stretch>
                  <a:fillRect l="-2394" t="-8197" r="-1330"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0" name="文本框 179">
                <a:extLst>
                  <a:ext uri="{FF2B5EF4-FFF2-40B4-BE49-F238E27FC236}">
                    <a16:creationId xmlns:a16="http://schemas.microsoft.com/office/drawing/2014/main" id="{408F70A6-CFBE-4643-9965-1653812B093A}"/>
                  </a:ext>
                </a:extLst>
              </p:cNvPr>
              <p:cNvSpPr txBox="1"/>
              <p:nvPr/>
            </p:nvSpPr>
            <p:spPr>
              <a:xfrm>
                <a:off x="6626215" y="4522801"/>
                <a:ext cx="2105063" cy="369332"/>
              </a:xfrm>
              <a:prstGeom prst="rect">
                <a:avLst/>
              </a:prstGeom>
              <a:noFill/>
            </p:spPr>
            <p:txBody>
              <a:bodyPr wrap="none" rtlCol="0">
                <a:spAutoFit/>
              </a:bodyPr>
              <a:lstStyle/>
              <a:p>
                <a:r>
                  <a:rPr lang="en-US" altLang="zh-CN" dirty="0" smtClean="0">
                    <a:solidFill>
                      <a:srgbClr val="3A81BA">
                        <a:lumMod val="75000"/>
                      </a:srgb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b,</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c</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smtClean="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a}</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80" name="文本框 179">
                <a:extLst>
                  <a:ext uri="{FF2B5EF4-FFF2-40B4-BE49-F238E27FC236}">
                    <a16:creationId xmlns:a16="http://schemas.microsoft.com/office/drawing/2014/main" id="{408F70A6-CFBE-4643-9965-1653812B093A}"/>
                  </a:ext>
                </a:extLst>
              </p:cNvPr>
              <p:cNvSpPr txBox="1">
                <a:spLocks noRot="1" noChangeAspect="1" noMove="1" noResize="1" noEditPoints="1" noAdjustHandles="1" noChangeArrowheads="1" noChangeShapeType="1" noTextEdit="1"/>
              </p:cNvSpPr>
              <p:nvPr/>
            </p:nvSpPr>
            <p:spPr>
              <a:xfrm>
                <a:off x="6626215" y="4522801"/>
                <a:ext cx="2105063" cy="369332"/>
              </a:xfrm>
              <a:prstGeom prst="rect">
                <a:avLst/>
              </a:prstGeom>
              <a:blipFill>
                <a:blip r:embed="rId12"/>
                <a:stretch>
                  <a:fillRect l="-2609" t="-9836" r="-1739" b="-24590"/>
                </a:stretch>
              </a:blipFill>
            </p:spPr>
            <p:txBody>
              <a:bodyPr/>
              <a:lstStyle/>
              <a:p>
                <a:r>
                  <a:rPr lang="en-US">
                    <a:noFill/>
                  </a:rPr>
                  <a:t> </a:t>
                </a:r>
              </a:p>
            </p:txBody>
          </p:sp>
        </mc:Fallback>
      </mc:AlternateContent>
      <p:sp>
        <p:nvSpPr>
          <p:cNvPr id="63" name="文本框 62">
            <a:extLst>
              <a:ext uri="{FF2B5EF4-FFF2-40B4-BE49-F238E27FC236}">
                <a16:creationId xmlns:a16="http://schemas.microsoft.com/office/drawing/2014/main" id="{C933FC6B-1721-49FF-9E63-6FFCD4B9C3CD}"/>
              </a:ext>
            </a:extLst>
          </p:cNvPr>
          <p:cNvSpPr txBox="1"/>
          <p:nvPr/>
        </p:nvSpPr>
        <p:spPr>
          <a:xfrm>
            <a:off x="5750295" y="4563295"/>
            <a:ext cx="415498"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226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smtClean="0"/>
              <a:t>Optimized Merging </a:t>
            </a:r>
            <a:r>
              <a:rPr lang="en-US" altLang="zh-CN" sz="2800" i="1" dirty="0" smtClean="0"/>
              <a:t>(example: improved)</a:t>
            </a:r>
            <a:endParaRPr lang="zh-CN" altLang="en-US" sz="2800" i="1" dirty="0"/>
          </a:p>
        </p:txBody>
      </p:sp>
      <p:grpSp>
        <p:nvGrpSpPr>
          <p:cNvPr id="162" name="组合 161">
            <a:extLst>
              <a:ext uri="{FF2B5EF4-FFF2-40B4-BE49-F238E27FC236}">
                <a16:creationId xmlns:a16="http://schemas.microsoft.com/office/drawing/2014/main" id="{1BF25A44-136E-48CC-9DC3-01E2C66B5542}"/>
              </a:ext>
            </a:extLst>
          </p:cNvPr>
          <p:cNvGrpSpPr/>
          <p:nvPr/>
        </p:nvGrpSpPr>
        <p:grpSpPr>
          <a:xfrm>
            <a:off x="1361973" y="2489361"/>
            <a:ext cx="1038144" cy="1917846"/>
            <a:chOff x="1361973" y="1632111"/>
            <a:chExt cx="1038144" cy="1917846"/>
          </a:xfrm>
        </p:grpSpPr>
        <p:sp>
          <p:nvSpPr>
            <p:cNvPr id="118" name="文本框 117">
              <a:extLst>
                <a:ext uri="{FF2B5EF4-FFF2-40B4-BE49-F238E27FC236}">
                  <a16:creationId xmlns:a16="http://schemas.microsoft.com/office/drawing/2014/main" id="{279FC2ED-C21B-4C72-9BDB-23E3431B77E0}"/>
                </a:ext>
              </a:extLst>
            </p:cNvPr>
            <p:cNvSpPr txBox="1"/>
            <p:nvPr/>
          </p:nvSpPr>
          <p:spPr>
            <a:xfrm>
              <a:off x="1520132" y="2417861"/>
              <a:ext cx="203935" cy="369332"/>
            </a:xfrm>
            <a:prstGeom prst="rect">
              <a:avLst/>
            </a:prstGeom>
            <a:noFill/>
          </p:spPr>
          <p:txBody>
            <a:bodyPr wrap="square" rtlCol="0">
              <a:spAutoFit/>
            </a:bodyPr>
            <a:lstStyle/>
            <a:p>
              <a:r>
                <a:rPr lang="en-US" altLang="zh-CN" b="0" i="0" dirty="0">
                  <a:solidFill>
                    <a:schemeClr val="tx1"/>
                  </a:solidFill>
                  <a:latin typeface="+mn-lt"/>
                </a:rPr>
                <a:t>b</a:t>
              </a:r>
              <a:endParaRPr lang="zh-CN" altLang="en-US" b="0" i="0" dirty="0">
                <a:solidFill>
                  <a:schemeClr val="tx1"/>
                </a:solidFill>
                <a:latin typeface="+mn-lt"/>
              </a:endParaRPr>
            </a:p>
          </p:txBody>
        </p:sp>
        <p:sp>
          <p:nvSpPr>
            <p:cNvPr id="115" name="椭圆 114">
              <a:extLst>
                <a:ext uri="{FF2B5EF4-FFF2-40B4-BE49-F238E27FC236}">
                  <a16:creationId xmlns:a16="http://schemas.microsoft.com/office/drawing/2014/main" id="{BF00417D-36BA-4BEE-B48F-2434DE9E1424}"/>
                </a:ext>
              </a:extLst>
            </p:cNvPr>
            <p:cNvSpPr/>
            <p:nvPr/>
          </p:nvSpPr>
          <p:spPr>
            <a:xfrm>
              <a:off x="2081111" y="2538559"/>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898DD711-E677-48EB-B910-410FE839E20D}"/>
                </a:ext>
              </a:extLst>
            </p:cNvPr>
            <p:cNvSpPr/>
            <p:nvPr/>
          </p:nvSpPr>
          <p:spPr>
            <a:xfrm>
              <a:off x="1500088" y="2536032"/>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箭头连接符 98">
              <a:extLst>
                <a:ext uri="{FF2B5EF4-FFF2-40B4-BE49-F238E27FC236}">
                  <a16:creationId xmlns:a16="http://schemas.microsoft.com/office/drawing/2014/main" id="{3D1CDFC5-91CF-4C8D-B4F2-613F2F46200B}"/>
                </a:ext>
              </a:extLst>
            </p:cNvPr>
            <p:cNvCxnSpPr>
              <a:cxnSpLocks/>
            </p:cNvCxnSpPr>
            <p:nvPr/>
          </p:nvCxnSpPr>
          <p:spPr>
            <a:xfrm flipV="1">
              <a:off x="1361973" y="2491046"/>
              <a:ext cx="0" cy="190564"/>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0" name="六边形 9">
              <a:extLst>
                <a:ext uri="{FF2B5EF4-FFF2-40B4-BE49-F238E27FC236}">
                  <a16:creationId xmlns:a16="http://schemas.microsoft.com/office/drawing/2014/main" id="{6816CB2B-9004-419A-832B-B2AE89AE44F0}"/>
                </a:ext>
              </a:extLst>
            </p:cNvPr>
            <p:cNvSpPr/>
            <p:nvPr/>
          </p:nvSpPr>
          <p:spPr>
            <a:xfrm rot="16200000">
              <a:off x="1540285" y="2288160"/>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AEE9FAE6-449A-4CA2-983D-5210ABCDC546}"/>
                </a:ext>
              </a:extLst>
            </p:cNvPr>
            <p:cNvCxnSpPr>
              <a:cxnSpLocks/>
            </p:cNvCxnSpPr>
            <p:nvPr/>
          </p:nvCxnSpPr>
          <p:spPr>
            <a:xfrm flipV="1">
              <a:off x="1825523" y="1977576"/>
              <a:ext cx="288925" cy="144462"/>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直接箭头连接符 35">
              <a:extLst>
                <a:ext uri="{FF2B5EF4-FFF2-40B4-BE49-F238E27FC236}">
                  <a16:creationId xmlns:a16="http://schemas.microsoft.com/office/drawing/2014/main" id="{B0087E4D-CAAD-4773-BF48-4956A2F9ABC1}"/>
                </a:ext>
              </a:extLst>
            </p:cNvPr>
            <p:cNvCxnSpPr>
              <a:cxnSpLocks/>
            </p:cNvCxnSpPr>
            <p:nvPr/>
          </p:nvCxnSpPr>
          <p:spPr>
            <a:xfrm>
              <a:off x="2112860" y="1679073"/>
              <a:ext cx="0" cy="314366"/>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a:extLst>
                <a:ext uri="{FF2B5EF4-FFF2-40B4-BE49-F238E27FC236}">
                  <a16:creationId xmlns:a16="http://schemas.microsoft.com/office/drawing/2014/main" id="{146F6CC2-9567-41D4-B204-E44CF6662CD3}"/>
                </a:ext>
              </a:extLst>
            </p:cNvPr>
            <p:cNvCxnSpPr>
              <a:cxnSpLocks/>
            </p:cNvCxnSpPr>
            <p:nvPr/>
          </p:nvCxnSpPr>
          <p:spPr>
            <a:xfrm>
              <a:off x="2114448" y="1977576"/>
              <a:ext cx="222249" cy="120966"/>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a:extLst>
                <a:ext uri="{FF2B5EF4-FFF2-40B4-BE49-F238E27FC236}">
                  <a16:creationId xmlns:a16="http://schemas.microsoft.com/office/drawing/2014/main" id="{A4FCD916-9E5E-4CD5-B2DD-914E33AC5C0C}"/>
                </a:ext>
              </a:extLst>
            </p:cNvPr>
            <p:cNvCxnSpPr>
              <a:cxnSpLocks/>
            </p:cNvCxnSpPr>
            <p:nvPr/>
          </p:nvCxnSpPr>
          <p:spPr>
            <a:xfrm>
              <a:off x="2336697" y="2091028"/>
              <a:ext cx="0" cy="990600"/>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9" name="直接连接符 58">
              <a:extLst>
                <a:ext uri="{FF2B5EF4-FFF2-40B4-BE49-F238E27FC236}">
                  <a16:creationId xmlns:a16="http://schemas.microsoft.com/office/drawing/2014/main" id="{C046B6CB-E897-49B2-A1EC-1CE44FCC967A}"/>
                </a:ext>
              </a:extLst>
            </p:cNvPr>
            <p:cNvCxnSpPr>
              <a:cxnSpLocks/>
            </p:cNvCxnSpPr>
            <p:nvPr/>
          </p:nvCxnSpPr>
          <p:spPr>
            <a:xfrm flipV="1">
              <a:off x="2114448" y="3069723"/>
              <a:ext cx="222249" cy="99108"/>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0" name="直接箭头连接符 59">
              <a:extLst>
                <a:ext uri="{FF2B5EF4-FFF2-40B4-BE49-F238E27FC236}">
                  <a16:creationId xmlns:a16="http://schemas.microsoft.com/office/drawing/2014/main" id="{6D28C2E3-317E-4CE4-9039-380571948EA2}"/>
                </a:ext>
              </a:extLst>
            </p:cNvPr>
            <p:cNvCxnSpPr>
              <a:cxnSpLocks/>
            </p:cNvCxnSpPr>
            <p:nvPr/>
          </p:nvCxnSpPr>
          <p:spPr>
            <a:xfrm>
              <a:off x="1823935" y="2862068"/>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1" name="直接连接符 60">
              <a:extLst>
                <a:ext uri="{FF2B5EF4-FFF2-40B4-BE49-F238E27FC236}">
                  <a16:creationId xmlns:a16="http://schemas.microsoft.com/office/drawing/2014/main" id="{82810984-59FF-4CBD-937F-5937530DDD23}"/>
                </a:ext>
              </a:extLst>
            </p:cNvPr>
            <p:cNvCxnSpPr>
              <a:cxnSpLocks/>
            </p:cNvCxnSpPr>
            <p:nvPr/>
          </p:nvCxnSpPr>
          <p:spPr>
            <a:xfrm>
              <a:off x="1825523" y="3024366"/>
              <a:ext cx="288925" cy="144464"/>
            </a:xfrm>
            <a:prstGeom prst="line">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2" name="直接箭头连接符 61">
              <a:extLst>
                <a:ext uri="{FF2B5EF4-FFF2-40B4-BE49-F238E27FC236}">
                  <a16:creationId xmlns:a16="http://schemas.microsoft.com/office/drawing/2014/main" id="{1A55397A-3AA5-4C7D-AA3E-2F46486EB0B5}"/>
                </a:ext>
              </a:extLst>
            </p:cNvPr>
            <p:cNvCxnSpPr>
              <a:cxnSpLocks/>
            </p:cNvCxnSpPr>
            <p:nvPr/>
          </p:nvCxnSpPr>
          <p:spPr>
            <a:xfrm>
              <a:off x="2112860" y="3168829"/>
              <a:ext cx="0" cy="381128"/>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6" name="直接箭头连接符 85">
              <a:extLst>
                <a:ext uri="{FF2B5EF4-FFF2-40B4-BE49-F238E27FC236}">
                  <a16:creationId xmlns:a16="http://schemas.microsoft.com/office/drawing/2014/main" id="{A9630A78-E3E1-4DA6-9220-8C0E920B1FC2}"/>
                </a:ext>
              </a:extLst>
            </p:cNvPr>
            <p:cNvCxnSpPr>
              <a:cxnSpLocks/>
            </p:cNvCxnSpPr>
            <p:nvPr/>
          </p:nvCxnSpPr>
          <p:spPr>
            <a:xfrm>
              <a:off x="1830284" y="2116128"/>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91" name="连接符: 肘形 90">
              <a:extLst>
                <a:ext uri="{FF2B5EF4-FFF2-40B4-BE49-F238E27FC236}">
                  <a16:creationId xmlns:a16="http://schemas.microsoft.com/office/drawing/2014/main" id="{17BBB6AE-817B-482C-B36C-96F283D7B02D}"/>
                </a:ext>
              </a:extLst>
            </p:cNvPr>
            <p:cNvCxnSpPr>
              <a:cxnSpLocks/>
              <a:endCxn id="10" idx="3"/>
            </p:cNvCxnSpPr>
            <p:nvPr/>
          </p:nvCxnSpPr>
          <p:spPr>
            <a:xfrm rot="5400000">
              <a:off x="1455602" y="2486050"/>
              <a:ext cx="746195" cy="6351"/>
            </a:xfrm>
            <a:prstGeom prst="bentConnector5">
              <a:avLst>
                <a:gd name="adj1" fmla="val 358"/>
                <a:gd name="adj2" fmla="val 7412817"/>
                <a:gd name="adj3" fmla="val 121700"/>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13" name="椭圆 112">
              <a:extLst>
                <a:ext uri="{FF2B5EF4-FFF2-40B4-BE49-F238E27FC236}">
                  <a16:creationId xmlns:a16="http://schemas.microsoft.com/office/drawing/2014/main" id="{B9C0C563-146C-40C7-8B76-A14CFB10F971}"/>
                </a:ext>
              </a:extLst>
            </p:cNvPr>
            <p:cNvSpPr/>
            <p:nvPr/>
          </p:nvSpPr>
          <p:spPr>
            <a:xfrm>
              <a:off x="2077141" y="1772048"/>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a:extLst>
                <a:ext uri="{FF2B5EF4-FFF2-40B4-BE49-F238E27FC236}">
                  <a16:creationId xmlns:a16="http://schemas.microsoft.com/office/drawing/2014/main" id="{CFCB7EB0-7A1B-4B8F-B4FF-63A81FAB28CC}"/>
                </a:ext>
              </a:extLst>
            </p:cNvPr>
            <p:cNvSpPr txBox="1"/>
            <p:nvPr/>
          </p:nvSpPr>
          <p:spPr>
            <a:xfrm>
              <a:off x="2112859" y="1632111"/>
              <a:ext cx="287258" cy="369332"/>
            </a:xfrm>
            <a:prstGeom prst="rect">
              <a:avLst/>
            </a:prstGeom>
            <a:noFill/>
          </p:spPr>
          <p:txBody>
            <a:bodyPr wrap="none" rtlCol="0">
              <a:spAutoFit/>
            </a:bodyPr>
            <a:lstStyle/>
            <a:p>
              <a:r>
                <a:rPr lang="en-US" altLang="zh-CN" b="0" i="0" dirty="0">
                  <a:solidFill>
                    <a:schemeClr val="tx1"/>
                  </a:solidFill>
                  <a:latin typeface="+mn-lt"/>
                </a:rPr>
                <a:t>a</a:t>
              </a:r>
              <a:endParaRPr lang="zh-CN" altLang="en-US" b="0" i="0" dirty="0">
                <a:solidFill>
                  <a:schemeClr val="tx1"/>
                </a:solidFill>
                <a:latin typeface="+mn-lt"/>
              </a:endParaRPr>
            </a:p>
          </p:txBody>
        </p:sp>
        <p:sp>
          <p:nvSpPr>
            <p:cNvPr id="119" name="文本框 118">
              <a:extLst>
                <a:ext uri="{FF2B5EF4-FFF2-40B4-BE49-F238E27FC236}">
                  <a16:creationId xmlns:a16="http://schemas.microsoft.com/office/drawing/2014/main" id="{A81790ED-9A80-4E38-ABCE-6F94ED9435CC}"/>
                </a:ext>
              </a:extLst>
            </p:cNvPr>
            <p:cNvSpPr txBox="1"/>
            <p:nvPr/>
          </p:nvSpPr>
          <p:spPr>
            <a:xfrm>
              <a:off x="1867736" y="2402068"/>
              <a:ext cx="287258" cy="369332"/>
            </a:xfrm>
            <a:prstGeom prst="rect">
              <a:avLst/>
            </a:prstGeom>
            <a:noFill/>
          </p:spPr>
          <p:txBody>
            <a:bodyPr wrap="none" rtlCol="0">
              <a:spAutoFit/>
            </a:bodyPr>
            <a:lstStyle/>
            <a:p>
              <a:r>
                <a:rPr lang="en-US" altLang="zh-CN" dirty="0">
                  <a:solidFill>
                    <a:schemeClr val="tx1"/>
                  </a:solidFill>
                  <a:latin typeface="+mn-lt"/>
                </a:rPr>
                <a:t>c</a:t>
              </a:r>
              <a:endParaRPr lang="zh-CN" altLang="en-US" b="0" i="0" dirty="0">
                <a:solidFill>
                  <a:schemeClr val="tx1"/>
                </a:solidFill>
                <a:latin typeface="+mn-lt"/>
              </a:endParaRPr>
            </a:p>
          </p:txBody>
        </p:sp>
      </p:grpSp>
      <p:sp>
        <p:nvSpPr>
          <p:cNvPr id="4" name="TextBox 3"/>
          <p:cNvSpPr txBox="1"/>
          <p:nvPr/>
        </p:nvSpPr>
        <p:spPr>
          <a:xfrm>
            <a:off x="7092322" y="5229230"/>
            <a:ext cx="1800230" cy="584775"/>
          </a:xfrm>
          <a:prstGeom prst="rect">
            <a:avLst/>
          </a:prstGeom>
          <a:noFill/>
        </p:spPr>
        <p:txBody>
          <a:bodyPr wrap="square" rtlCol="0">
            <a:spAutoFit/>
          </a:bodyPr>
          <a:lstStyle/>
          <a:p>
            <a:r>
              <a:rPr lang="en-US" sz="1600" dirty="0" smtClean="0">
                <a:solidFill>
                  <a:srgbClr val="FF0000"/>
                </a:solidFill>
                <a:latin typeface="Comic Sans MS" panose="030F0702030302020204" pitchFamily="66" charset="0"/>
              </a:rPr>
              <a:t>Reached a fixed point!</a:t>
            </a:r>
            <a:endParaRPr lang="en-US" sz="1600" dirty="0">
              <a:solidFill>
                <a:srgbClr val="FF0000"/>
              </a:solidFill>
              <a:latin typeface="Comic Sans MS" panose="030F0702030302020204" pitchFamily="66" charset="0"/>
            </a:endParaRPr>
          </a:p>
        </p:txBody>
      </p:sp>
      <p:grpSp>
        <p:nvGrpSpPr>
          <p:cNvPr id="64" name="组合 160">
            <a:extLst>
              <a:ext uri="{FF2B5EF4-FFF2-40B4-BE49-F238E27FC236}">
                <a16:creationId xmlns:a16="http://schemas.microsoft.com/office/drawing/2014/main" id="{DED7087D-A394-4C4C-8C19-8914AC52EDFE}"/>
              </a:ext>
            </a:extLst>
          </p:cNvPr>
          <p:cNvGrpSpPr/>
          <p:nvPr/>
        </p:nvGrpSpPr>
        <p:grpSpPr>
          <a:xfrm>
            <a:off x="5671720" y="2064259"/>
            <a:ext cx="672593" cy="2590344"/>
            <a:chOff x="4591581" y="1199389"/>
            <a:chExt cx="672593" cy="2590344"/>
          </a:xfrm>
        </p:grpSpPr>
        <p:sp>
          <p:nvSpPr>
            <p:cNvPr id="65" name="文本框 135">
              <a:extLst>
                <a:ext uri="{FF2B5EF4-FFF2-40B4-BE49-F238E27FC236}">
                  <a16:creationId xmlns:a16="http://schemas.microsoft.com/office/drawing/2014/main" id="{9F3174C1-81A4-48AF-BA81-EC1685E0EEAD}"/>
                </a:ext>
              </a:extLst>
            </p:cNvPr>
            <p:cNvSpPr txBox="1"/>
            <p:nvPr/>
          </p:nvSpPr>
          <p:spPr>
            <a:xfrm>
              <a:off x="4600368" y="2411858"/>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b</a:t>
              </a:r>
              <a:endParaRPr lang="zh-CN" altLang="en-US" b="0" i="0" dirty="0">
                <a:solidFill>
                  <a:schemeClr val="tx1"/>
                </a:solidFill>
                <a:latin typeface="Arial" panose="020B0604020202020204" pitchFamily="34" charset="0"/>
                <a:cs typeface="Arial" panose="020B0604020202020204" pitchFamily="34" charset="0"/>
              </a:endParaRPr>
            </a:p>
          </p:txBody>
        </p:sp>
        <p:sp>
          <p:nvSpPr>
            <p:cNvPr id="66" name="椭圆 119">
              <a:extLst>
                <a:ext uri="{FF2B5EF4-FFF2-40B4-BE49-F238E27FC236}">
                  <a16:creationId xmlns:a16="http://schemas.microsoft.com/office/drawing/2014/main" id="{C16F067F-4BC4-4F60-AF55-1D919D56AE72}"/>
                </a:ext>
              </a:extLst>
            </p:cNvPr>
            <p:cNvSpPr/>
            <p:nvPr/>
          </p:nvSpPr>
          <p:spPr>
            <a:xfrm>
              <a:off x="5172604" y="2532556"/>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7" name="椭圆 120">
              <a:extLst>
                <a:ext uri="{FF2B5EF4-FFF2-40B4-BE49-F238E27FC236}">
                  <a16:creationId xmlns:a16="http://schemas.microsoft.com/office/drawing/2014/main" id="{6CD608FB-F5A9-4A26-8AFA-7925462B0397}"/>
                </a:ext>
              </a:extLst>
            </p:cNvPr>
            <p:cNvSpPr/>
            <p:nvPr/>
          </p:nvSpPr>
          <p:spPr>
            <a:xfrm>
              <a:off x="4591581" y="2530029"/>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8" name="六边形 122">
              <a:extLst>
                <a:ext uri="{FF2B5EF4-FFF2-40B4-BE49-F238E27FC236}">
                  <a16:creationId xmlns:a16="http://schemas.microsoft.com/office/drawing/2014/main" id="{D859EF27-ED5D-4FAA-8A4F-B7D63873E988}"/>
                </a:ext>
              </a:extLst>
            </p:cNvPr>
            <p:cNvSpPr/>
            <p:nvPr/>
          </p:nvSpPr>
          <p:spPr>
            <a:xfrm rot="16200000">
              <a:off x="4631778" y="2282157"/>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69" name="直接箭头连接符 128">
              <a:extLst>
                <a:ext uri="{FF2B5EF4-FFF2-40B4-BE49-F238E27FC236}">
                  <a16:creationId xmlns:a16="http://schemas.microsoft.com/office/drawing/2014/main" id="{CAABD2C5-8188-4C8D-A120-EBC222786F55}"/>
                </a:ext>
              </a:extLst>
            </p:cNvPr>
            <p:cNvCxnSpPr>
              <a:cxnSpLocks/>
            </p:cNvCxnSpPr>
            <p:nvPr/>
          </p:nvCxnSpPr>
          <p:spPr>
            <a:xfrm>
              <a:off x="4915428" y="2856065"/>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70" name="文本框 136">
              <a:extLst>
                <a:ext uri="{FF2B5EF4-FFF2-40B4-BE49-F238E27FC236}">
                  <a16:creationId xmlns:a16="http://schemas.microsoft.com/office/drawing/2014/main" id="{A2E4C123-85EB-4710-876E-60803E541CDC}"/>
                </a:ext>
              </a:extLst>
            </p:cNvPr>
            <p:cNvSpPr txBox="1"/>
            <p:nvPr/>
          </p:nvSpPr>
          <p:spPr>
            <a:xfrm>
              <a:off x="4959229" y="2396065"/>
              <a:ext cx="300082" cy="369332"/>
            </a:xfrm>
            <a:prstGeom prst="rect">
              <a:avLst/>
            </a:prstGeom>
            <a:noFill/>
          </p:spPr>
          <p:txBody>
            <a:bodyPr wrap="none" rtlCol="0">
              <a:spAutoFit/>
            </a:bodyPr>
            <a:lstStyle/>
            <a:p>
              <a:r>
                <a:rPr lang="en-US" altLang="zh-CN" dirty="0">
                  <a:solidFill>
                    <a:schemeClr val="tx1"/>
                  </a:solidFill>
                  <a:latin typeface="Arial" panose="020B0604020202020204" pitchFamily="34" charset="0"/>
                  <a:cs typeface="Arial" panose="020B0604020202020204" pitchFamily="34" charset="0"/>
                </a:rPr>
                <a:t>c</a:t>
              </a:r>
              <a:endParaRPr lang="zh-CN" altLang="en-US" b="0" i="0" dirty="0">
                <a:solidFill>
                  <a:schemeClr val="tx1"/>
                </a:solidFill>
                <a:latin typeface="Arial" panose="020B0604020202020204" pitchFamily="34" charset="0"/>
                <a:cs typeface="Arial" panose="020B0604020202020204" pitchFamily="34" charset="0"/>
              </a:endParaRPr>
            </a:p>
          </p:txBody>
        </p:sp>
        <p:grpSp>
          <p:nvGrpSpPr>
            <p:cNvPr id="71" name="组合 138">
              <a:extLst>
                <a:ext uri="{FF2B5EF4-FFF2-40B4-BE49-F238E27FC236}">
                  <a16:creationId xmlns:a16="http://schemas.microsoft.com/office/drawing/2014/main" id="{ABE70BF4-6EC3-4E88-A143-BBEBC36EDD21}"/>
                </a:ext>
              </a:extLst>
            </p:cNvPr>
            <p:cNvGrpSpPr/>
            <p:nvPr/>
          </p:nvGrpSpPr>
          <p:grpSpPr>
            <a:xfrm>
              <a:off x="4593168" y="1550692"/>
              <a:ext cx="667730" cy="749301"/>
              <a:chOff x="4641853" y="2157633"/>
              <a:chExt cx="667730" cy="749301"/>
            </a:xfrm>
          </p:grpSpPr>
          <p:sp>
            <p:nvSpPr>
              <p:cNvPr id="81" name="文本框 139">
                <a:extLst>
                  <a:ext uri="{FF2B5EF4-FFF2-40B4-BE49-F238E27FC236}">
                    <a16:creationId xmlns:a16="http://schemas.microsoft.com/office/drawing/2014/main" id="{E6E3CC28-D1F2-49F2-9A4A-37F23127CF3A}"/>
                  </a:ext>
                </a:extLst>
              </p:cNvPr>
              <p:cNvSpPr txBox="1"/>
              <p:nvPr/>
            </p:nvSpPr>
            <p:spPr>
              <a:xfrm>
                <a:off x="4650640" y="2283647"/>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b</a:t>
                </a:r>
                <a:endParaRPr lang="zh-CN" altLang="en-US" b="0" i="0" dirty="0">
                  <a:solidFill>
                    <a:schemeClr val="tx1"/>
                  </a:solidFill>
                  <a:latin typeface="Arial" panose="020B0604020202020204" pitchFamily="34" charset="0"/>
                  <a:cs typeface="Arial" panose="020B0604020202020204" pitchFamily="34" charset="0"/>
                </a:endParaRPr>
              </a:p>
            </p:txBody>
          </p:sp>
          <p:sp>
            <p:nvSpPr>
              <p:cNvPr id="82" name="椭圆 140">
                <a:extLst>
                  <a:ext uri="{FF2B5EF4-FFF2-40B4-BE49-F238E27FC236}">
                    <a16:creationId xmlns:a16="http://schemas.microsoft.com/office/drawing/2014/main" id="{18BA8DB9-8FF1-4ECF-A7EC-5530EAB52454}"/>
                  </a:ext>
                </a:extLst>
              </p:cNvPr>
              <p:cNvSpPr/>
              <p:nvPr/>
            </p:nvSpPr>
            <p:spPr>
              <a:xfrm>
                <a:off x="5222876" y="2404345"/>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3" name="椭圆 141">
                <a:extLst>
                  <a:ext uri="{FF2B5EF4-FFF2-40B4-BE49-F238E27FC236}">
                    <a16:creationId xmlns:a16="http://schemas.microsoft.com/office/drawing/2014/main" id="{CDDA136A-99D1-4D35-96EB-B4B209FCFD43}"/>
                  </a:ext>
                </a:extLst>
              </p:cNvPr>
              <p:cNvSpPr/>
              <p:nvPr/>
            </p:nvSpPr>
            <p:spPr>
              <a:xfrm>
                <a:off x="4641853" y="2401818"/>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4" name="六边形 142">
                <a:extLst>
                  <a:ext uri="{FF2B5EF4-FFF2-40B4-BE49-F238E27FC236}">
                    <a16:creationId xmlns:a16="http://schemas.microsoft.com/office/drawing/2014/main" id="{E6675A59-927C-48F4-A259-F2264FFC74BC}"/>
                  </a:ext>
                </a:extLst>
              </p:cNvPr>
              <p:cNvSpPr/>
              <p:nvPr/>
            </p:nvSpPr>
            <p:spPr>
              <a:xfrm rot="16200000">
                <a:off x="4682050" y="2153946"/>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85" name="直接箭头连接符 143">
                <a:extLst>
                  <a:ext uri="{FF2B5EF4-FFF2-40B4-BE49-F238E27FC236}">
                    <a16:creationId xmlns:a16="http://schemas.microsoft.com/office/drawing/2014/main" id="{7C90EAE1-17FD-4AC6-872A-E2E466B68FA9}"/>
                  </a:ext>
                </a:extLst>
              </p:cNvPr>
              <p:cNvCxnSpPr>
                <a:cxnSpLocks/>
              </p:cNvCxnSpPr>
              <p:nvPr/>
            </p:nvCxnSpPr>
            <p:spPr>
              <a:xfrm>
                <a:off x="4965700" y="2727854"/>
                <a:ext cx="1588" cy="179080"/>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87" name="文本框 145">
                <a:extLst>
                  <a:ext uri="{FF2B5EF4-FFF2-40B4-BE49-F238E27FC236}">
                    <a16:creationId xmlns:a16="http://schemas.microsoft.com/office/drawing/2014/main" id="{7F06BA30-4B18-4227-865C-187DF1650FCF}"/>
                  </a:ext>
                </a:extLst>
              </p:cNvPr>
              <p:cNvSpPr txBox="1"/>
              <p:nvPr/>
            </p:nvSpPr>
            <p:spPr>
              <a:xfrm>
                <a:off x="5009501" y="2267854"/>
                <a:ext cx="300082" cy="369332"/>
              </a:xfrm>
              <a:prstGeom prst="rect">
                <a:avLst/>
              </a:prstGeom>
              <a:noFill/>
            </p:spPr>
            <p:txBody>
              <a:bodyPr wrap="none" rtlCol="0">
                <a:spAutoFit/>
              </a:bodyPr>
              <a:lstStyle/>
              <a:p>
                <a:r>
                  <a:rPr lang="en-US" altLang="zh-CN" dirty="0">
                    <a:solidFill>
                      <a:schemeClr val="tx1"/>
                    </a:solidFill>
                    <a:latin typeface="Arial" panose="020B0604020202020204" pitchFamily="34" charset="0"/>
                    <a:cs typeface="Arial" panose="020B0604020202020204" pitchFamily="34" charset="0"/>
                  </a:rPr>
                  <a:t>c</a:t>
                </a:r>
                <a:endParaRPr lang="zh-CN" altLang="en-US" b="0" i="0" dirty="0">
                  <a:solidFill>
                    <a:schemeClr val="tx1"/>
                  </a:solidFill>
                  <a:latin typeface="Arial" panose="020B0604020202020204" pitchFamily="34" charset="0"/>
                  <a:cs typeface="Arial" panose="020B0604020202020204" pitchFamily="34" charset="0"/>
                </a:endParaRPr>
              </a:p>
            </p:txBody>
          </p:sp>
        </p:grpSp>
        <p:sp>
          <p:nvSpPr>
            <p:cNvPr id="72" name="文本框 146">
              <a:extLst>
                <a:ext uri="{FF2B5EF4-FFF2-40B4-BE49-F238E27FC236}">
                  <a16:creationId xmlns:a16="http://schemas.microsoft.com/office/drawing/2014/main" id="{B088AE77-CEDC-4D6F-A764-49A24029DEF6}"/>
                </a:ext>
              </a:extLst>
            </p:cNvPr>
            <p:cNvSpPr txBox="1"/>
            <p:nvPr/>
          </p:nvSpPr>
          <p:spPr>
            <a:xfrm>
              <a:off x="4605231" y="3153284"/>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b</a:t>
              </a:r>
              <a:endParaRPr lang="zh-CN" altLang="en-US" b="0" i="0" dirty="0">
                <a:solidFill>
                  <a:schemeClr val="tx1"/>
                </a:solidFill>
                <a:latin typeface="Arial" panose="020B0604020202020204" pitchFamily="34" charset="0"/>
                <a:cs typeface="Arial" panose="020B0604020202020204" pitchFamily="34" charset="0"/>
              </a:endParaRPr>
            </a:p>
          </p:txBody>
        </p:sp>
        <p:sp>
          <p:nvSpPr>
            <p:cNvPr id="73" name="椭圆 147">
              <a:extLst>
                <a:ext uri="{FF2B5EF4-FFF2-40B4-BE49-F238E27FC236}">
                  <a16:creationId xmlns:a16="http://schemas.microsoft.com/office/drawing/2014/main" id="{9BB7B42B-2AF4-4AC2-853A-D53C24C0C772}"/>
                </a:ext>
              </a:extLst>
            </p:cNvPr>
            <p:cNvSpPr/>
            <p:nvPr/>
          </p:nvSpPr>
          <p:spPr>
            <a:xfrm>
              <a:off x="5177467" y="3273982"/>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4" name="椭圆 148">
              <a:extLst>
                <a:ext uri="{FF2B5EF4-FFF2-40B4-BE49-F238E27FC236}">
                  <a16:creationId xmlns:a16="http://schemas.microsoft.com/office/drawing/2014/main" id="{7B768D25-B2C4-4887-B61F-E2B45BC2A386}"/>
                </a:ext>
              </a:extLst>
            </p:cNvPr>
            <p:cNvSpPr/>
            <p:nvPr/>
          </p:nvSpPr>
          <p:spPr>
            <a:xfrm>
              <a:off x="4596444" y="3271455"/>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5" name="六边形 149">
              <a:extLst>
                <a:ext uri="{FF2B5EF4-FFF2-40B4-BE49-F238E27FC236}">
                  <a16:creationId xmlns:a16="http://schemas.microsoft.com/office/drawing/2014/main" id="{ECC4138D-9900-47BB-BCA5-D4A6AF31B841}"/>
                </a:ext>
              </a:extLst>
            </p:cNvPr>
            <p:cNvSpPr/>
            <p:nvPr/>
          </p:nvSpPr>
          <p:spPr>
            <a:xfrm rot="16200000">
              <a:off x="4636641" y="3023583"/>
              <a:ext cx="570475" cy="57785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76" name="直接箭头连接符 150">
              <a:extLst>
                <a:ext uri="{FF2B5EF4-FFF2-40B4-BE49-F238E27FC236}">
                  <a16:creationId xmlns:a16="http://schemas.microsoft.com/office/drawing/2014/main" id="{06750C73-C47F-4E5B-8554-4488E10C0BF6}"/>
                </a:ext>
              </a:extLst>
            </p:cNvPr>
            <p:cNvCxnSpPr>
              <a:cxnSpLocks/>
            </p:cNvCxnSpPr>
            <p:nvPr/>
          </p:nvCxnSpPr>
          <p:spPr>
            <a:xfrm>
              <a:off x="4920291" y="3597491"/>
              <a:ext cx="0" cy="192242"/>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77" name="文本框 151">
              <a:extLst>
                <a:ext uri="{FF2B5EF4-FFF2-40B4-BE49-F238E27FC236}">
                  <a16:creationId xmlns:a16="http://schemas.microsoft.com/office/drawing/2014/main" id="{729BE115-5192-4916-BB89-DE0C7ACC4FB4}"/>
                </a:ext>
              </a:extLst>
            </p:cNvPr>
            <p:cNvSpPr txBox="1"/>
            <p:nvPr/>
          </p:nvSpPr>
          <p:spPr>
            <a:xfrm>
              <a:off x="4964092" y="3137491"/>
              <a:ext cx="300082" cy="369332"/>
            </a:xfrm>
            <a:prstGeom prst="rect">
              <a:avLst/>
            </a:prstGeom>
            <a:noFill/>
          </p:spPr>
          <p:txBody>
            <a:bodyPr wrap="none" rtlCol="0">
              <a:spAutoFit/>
            </a:bodyPr>
            <a:lstStyle/>
            <a:p>
              <a:r>
                <a:rPr lang="en-US" altLang="zh-CN" dirty="0">
                  <a:solidFill>
                    <a:schemeClr val="tx1"/>
                  </a:solidFill>
                  <a:latin typeface="Arial" panose="020B0604020202020204" pitchFamily="34" charset="0"/>
                  <a:cs typeface="Arial" panose="020B0604020202020204" pitchFamily="34" charset="0"/>
                </a:rPr>
                <a:t>c</a:t>
              </a:r>
              <a:endParaRPr lang="zh-CN" altLang="en-US" b="0" i="0" dirty="0">
                <a:solidFill>
                  <a:schemeClr val="tx1"/>
                </a:solidFill>
                <a:latin typeface="Arial" panose="020B0604020202020204" pitchFamily="34" charset="0"/>
                <a:cs typeface="Arial" panose="020B0604020202020204" pitchFamily="34" charset="0"/>
              </a:endParaRPr>
            </a:p>
          </p:txBody>
        </p:sp>
        <p:cxnSp>
          <p:nvCxnSpPr>
            <p:cNvPr id="78" name="直接箭头连接符 154">
              <a:extLst>
                <a:ext uri="{FF2B5EF4-FFF2-40B4-BE49-F238E27FC236}">
                  <a16:creationId xmlns:a16="http://schemas.microsoft.com/office/drawing/2014/main" id="{87BE90AD-38EC-46EF-961A-EC96E3D5A0A1}"/>
                </a:ext>
              </a:extLst>
            </p:cNvPr>
            <p:cNvCxnSpPr>
              <a:cxnSpLocks/>
            </p:cNvCxnSpPr>
            <p:nvPr/>
          </p:nvCxnSpPr>
          <p:spPr>
            <a:xfrm>
              <a:off x="4921880" y="1246351"/>
              <a:ext cx="0" cy="314366"/>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79" name="椭圆 155">
              <a:extLst>
                <a:ext uri="{FF2B5EF4-FFF2-40B4-BE49-F238E27FC236}">
                  <a16:creationId xmlns:a16="http://schemas.microsoft.com/office/drawing/2014/main" id="{EA18CAFF-2541-43EF-8548-C2F67C1911E7}"/>
                </a:ext>
              </a:extLst>
            </p:cNvPr>
            <p:cNvSpPr/>
            <p:nvPr/>
          </p:nvSpPr>
          <p:spPr>
            <a:xfrm>
              <a:off x="4886161" y="1339326"/>
              <a:ext cx="71437" cy="71437"/>
            </a:xfrm>
            <a:prstGeom prst="ellipse">
              <a:avLst/>
            </a:prstGeom>
            <a:solidFill>
              <a:srgbClr val="315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0" name="文本框 156">
              <a:extLst>
                <a:ext uri="{FF2B5EF4-FFF2-40B4-BE49-F238E27FC236}">
                  <a16:creationId xmlns:a16="http://schemas.microsoft.com/office/drawing/2014/main" id="{B558AF6B-E3B0-4340-A65C-7A430DABB4BE}"/>
                </a:ext>
              </a:extLst>
            </p:cNvPr>
            <p:cNvSpPr txBox="1"/>
            <p:nvPr/>
          </p:nvSpPr>
          <p:spPr>
            <a:xfrm>
              <a:off x="4921879" y="1199389"/>
              <a:ext cx="312906" cy="369332"/>
            </a:xfrm>
            <a:prstGeom prst="rect">
              <a:avLst/>
            </a:prstGeom>
            <a:noFill/>
          </p:spPr>
          <p:txBody>
            <a:bodyPr wrap="none" rtlCol="0">
              <a:spAutoFit/>
            </a:bodyPr>
            <a:lstStyle/>
            <a:p>
              <a:r>
                <a:rPr lang="en-US" altLang="zh-CN" b="0" i="0" dirty="0">
                  <a:solidFill>
                    <a:schemeClr val="tx1"/>
                  </a:solidFill>
                  <a:latin typeface="Arial" panose="020B0604020202020204" pitchFamily="34" charset="0"/>
                  <a:cs typeface="Arial" panose="020B0604020202020204" pitchFamily="34" charset="0"/>
                </a:rPr>
                <a:t>a</a:t>
              </a:r>
              <a:endParaRPr lang="zh-CN" altLang="en-US" b="0" i="0" dirty="0">
                <a:solidFill>
                  <a:schemeClr val="tx1"/>
                </a:solidFill>
                <a:latin typeface="Arial" panose="020B0604020202020204" pitchFamily="34" charset="0"/>
                <a:cs typeface="Arial" panose="020B0604020202020204" pitchFamily="34" charset="0"/>
              </a:endParaRPr>
            </a:p>
          </p:txBody>
        </p:sp>
      </p:grpSp>
      <p:cxnSp>
        <p:nvCxnSpPr>
          <p:cNvPr id="88" name="直接连接符 163">
            <a:extLst>
              <a:ext uri="{FF2B5EF4-FFF2-40B4-BE49-F238E27FC236}">
                <a16:creationId xmlns:a16="http://schemas.microsoft.com/office/drawing/2014/main" id="{CF976137-37C1-464E-895D-550073DC8F5B}"/>
              </a:ext>
            </a:extLst>
          </p:cNvPr>
          <p:cNvCxnSpPr/>
          <p:nvPr/>
        </p:nvCxnSpPr>
        <p:spPr>
          <a:xfrm>
            <a:off x="4512610" y="2489361"/>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9" name="文本框 164">
                <a:extLst>
                  <a:ext uri="{FF2B5EF4-FFF2-40B4-BE49-F238E27FC236}">
                    <a16:creationId xmlns:a16="http://schemas.microsoft.com/office/drawing/2014/main" id="{F0A4681D-41AA-431E-ACC3-6F0405350815}"/>
                  </a:ext>
                </a:extLst>
              </p:cNvPr>
              <p:cNvSpPr txBox="1"/>
              <p:nvPr/>
            </p:nvSpPr>
            <p:spPr>
              <a:xfrm>
                <a:off x="6495207" y="2055026"/>
                <a:ext cx="1715534" cy="369332"/>
              </a:xfrm>
              <a:prstGeom prst="rect">
                <a:avLst/>
              </a:prstGeom>
              <a:noFill/>
            </p:spPr>
            <p:txBody>
              <a:bodyPr wrap="non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err="1" smtClean="0">
                    <a:solidFill>
                      <a:schemeClr val="tx2">
                        <a:lumMod val="60000"/>
                        <a:lumOff val="40000"/>
                      </a:schemeClr>
                    </a:solidFill>
                    <a:latin typeface="Arial" panose="020B0604020202020204" pitchFamily="34" charset="0"/>
                    <a:cs typeface="Arial" panose="020B0604020202020204" pitchFamily="34" charset="0"/>
                  </a:rPr>
                  <a:t>,</a:t>
                </a:r>
                <a:r>
                  <a:rPr lang="en-US" altLang="zh-CN" dirty="0" err="1" smtClean="0">
                    <a:solidFill>
                      <a:srgbClr val="FF0000"/>
                    </a:solidFill>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chemeClr val="accent1">
                        <a:lumMod val="75000"/>
                      </a:schemeClr>
                    </a:solidFill>
                    <a:latin typeface="Arial" panose="020B0604020202020204" pitchFamily="34" charset="0"/>
                    <a:cs typeface="Arial" panose="020B0604020202020204" pitchFamily="34" charset="0"/>
                  </a:rPr>
                  <a:t>Ʇ,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89" name="文本框 164">
                <a:extLst>
                  <a:ext uri="{FF2B5EF4-FFF2-40B4-BE49-F238E27FC236}">
                    <a16:creationId xmlns:a16="http://schemas.microsoft.com/office/drawing/2014/main" id="{F0A4681D-41AA-431E-ACC3-6F0405350815}"/>
                  </a:ext>
                </a:extLst>
              </p:cNvPr>
              <p:cNvSpPr txBox="1">
                <a:spLocks noRot="1" noChangeAspect="1" noMove="1" noResize="1" noEditPoints="1" noAdjustHandles="1" noChangeArrowheads="1" noChangeShapeType="1" noTextEdit="1"/>
              </p:cNvSpPr>
              <p:nvPr/>
            </p:nvSpPr>
            <p:spPr>
              <a:xfrm>
                <a:off x="6495207" y="2055026"/>
                <a:ext cx="1715534" cy="369332"/>
              </a:xfrm>
              <a:prstGeom prst="rect">
                <a:avLst/>
              </a:prstGeom>
              <a:blipFill>
                <a:blip r:embed="rId3"/>
                <a:stretch>
                  <a:fillRect l="-2837" t="-8197" r="-2128"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0" name="文本框 165">
                <a:extLst>
                  <a:ext uri="{FF2B5EF4-FFF2-40B4-BE49-F238E27FC236}">
                    <a16:creationId xmlns:a16="http://schemas.microsoft.com/office/drawing/2014/main" id="{01D94B1F-151E-4B90-932B-0B11A68D4CF6}"/>
                  </a:ext>
                </a:extLst>
              </p:cNvPr>
              <p:cNvSpPr txBox="1"/>
              <p:nvPr/>
            </p:nvSpPr>
            <p:spPr>
              <a:xfrm>
                <a:off x="6607705" y="2505859"/>
                <a:ext cx="2145139" cy="369332"/>
              </a:xfrm>
              <a:prstGeom prst="rect">
                <a:avLst/>
              </a:prstGeom>
              <a:noFill/>
            </p:spPr>
            <p:txBody>
              <a:bodyPr wrap="non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c</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c</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rgbClr val="FF0000"/>
                    </a:solidFill>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90" name="文本框 165">
                <a:extLst>
                  <a:ext uri="{FF2B5EF4-FFF2-40B4-BE49-F238E27FC236}">
                    <a16:creationId xmlns:a16="http://schemas.microsoft.com/office/drawing/2014/main" id="{01D94B1F-151E-4B90-932B-0B11A68D4CF6}"/>
                  </a:ext>
                </a:extLst>
              </p:cNvPr>
              <p:cNvSpPr txBox="1">
                <a:spLocks noRot="1" noChangeAspect="1" noMove="1" noResize="1" noEditPoints="1" noAdjustHandles="1" noChangeArrowheads="1" noChangeShapeType="1" noTextEdit="1"/>
              </p:cNvSpPr>
              <p:nvPr/>
            </p:nvSpPr>
            <p:spPr>
              <a:xfrm>
                <a:off x="6607705" y="2505859"/>
                <a:ext cx="2145139" cy="369332"/>
              </a:xfrm>
              <a:prstGeom prst="rect">
                <a:avLst/>
              </a:prstGeom>
              <a:blipFill>
                <a:blip r:embed="rId4"/>
                <a:stretch>
                  <a:fillRect l="-2557" t="-8197" r="-1420"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文本框 166">
                <a:extLst>
                  <a:ext uri="{FF2B5EF4-FFF2-40B4-BE49-F238E27FC236}">
                    <a16:creationId xmlns:a16="http://schemas.microsoft.com/office/drawing/2014/main" id="{42CB4EF8-5B5C-406C-A41B-B64B313E9D32}"/>
                  </a:ext>
                </a:extLst>
              </p:cNvPr>
              <p:cNvSpPr txBox="1"/>
              <p:nvPr/>
            </p:nvSpPr>
            <p:spPr>
              <a:xfrm>
                <a:off x="3311839" y="2496982"/>
                <a:ext cx="2185214" cy="369332"/>
              </a:xfrm>
              <a:prstGeom prst="rect">
                <a:avLst/>
              </a:prstGeom>
              <a:noFill/>
            </p:spPr>
            <p:txBody>
              <a:bodyPr wrap="squar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b,</a:t>
                </a:r>
                <a:r>
                  <a:rPr lang="en-US" altLang="zh-CN" dirty="0" smtClean="0">
                    <a:solidFill>
                      <a:schemeClr val="accent1">
                        <a:lumMod val="75000"/>
                      </a:schemeClr>
                    </a:solidFill>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rgbClr val="FF0000"/>
                    </a:solidFill>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92" name="文本框 166">
                <a:extLst>
                  <a:ext uri="{FF2B5EF4-FFF2-40B4-BE49-F238E27FC236}">
                    <a16:creationId xmlns:a16="http://schemas.microsoft.com/office/drawing/2014/main" id="{42CB4EF8-5B5C-406C-A41B-B64B313E9D32}"/>
                  </a:ext>
                </a:extLst>
              </p:cNvPr>
              <p:cNvSpPr txBox="1">
                <a:spLocks noRot="1" noChangeAspect="1" noMove="1" noResize="1" noEditPoints="1" noAdjustHandles="1" noChangeArrowheads="1" noChangeShapeType="1" noTextEdit="1"/>
              </p:cNvSpPr>
              <p:nvPr/>
            </p:nvSpPr>
            <p:spPr>
              <a:xfrm>
                <a:off x="3311839" y="2496982"/>
                <a:ext cx="2185214" cy="369332"/>
              </a:xfrm>
              <a:prstGeom prst="rect">
                <a:avLst/>
              </a:prstGeom>
              <a:blipFill>
                <a:blip r:embed="rId5"/>
                <a:stretch>
                  <a:fillRect l="-2228" t="-10000" r="-1393"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文本框 167">
                <a:extLst>
                  <a:ext uri="{FF2B5EF4-FFF2-40B4-BE49-F238E27FC236}">
                    <a16:creationId xmlns:a16="http://schemas.microsoft.com/office/drawing/2014/main" id="{02F1E095-8E9F-4AB6-80CA-6B47D6081F60}"/>
                  </a:ext>
                </a:extLst>
              </p:cNvPr>
              <p:cNvSpPr txBox="1"/>
              <p:nvPr/>
            </p:nvSpPr>
            <p:spPr>
              <a:xfrm>
                <a:off x="6622322" y="2904314"/>
                <a:ext cx="2372765" cy="369332"/>
              </a:xfrm>
              <a:prstGeom prst="rect">
                <a:avLst/>
              </a:prstGeom>
              <a:noFill/>
            </p:spPr>
            <p:txBody>
              <a:bodyPr wrap="none" rtlCol="0">
                <a:spAutoFit/>
              </a:bodyPr>
              <a:lstStyle/>
              <a:p>
                <a:r>
                  <a:rPr lang="en-US" altLang="zh-CN" dirty="0" smtClean="0">
                    <a:solidFill>
                      <a:srgbClr val="3A81BA">
                        <a:lumMod val="75000"/>
                      </a:srgbClr>
                    </a:solidFill>
                    <a:latin typeface="Arial" panose="020B0604020202020204" pitchFamily="34" charset="0"/>
                    <a:cs typeface="Arial" panose="020B0604020202020204" pitchFamily="34" charset="0"/>
                  </a:rPr>
                  <a:t>[</a:t>
                </a:r>
                <a:r>
                  <a:rPr lang="en-US" altLang="zh-CN" dirty="0" smtClean="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b, </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c}</a:t>
                </a:r>
                <a:r>
                  <a:rPr lang="en-US" altLang="zh-CN" dirty="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rgbClr val="FF0000"/>
                    </a:solidFill>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Ʇ,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93" name="文本框 167">
                <a:extLst>
                  <a:ext uri="{FF2B5EF4-FFF2-40B4-BE49-F238E27FC236}">
                    <a16:creationId xmlns:a16="http://schemas.microsoft.com/office/drawing/2014/main" id="{02F1E095-8E9F-4AB6-80CA-6B47D6081F60}"/>
                  </a:ext>
                </a:extLst>
              </p:cNvPr>
              <p:cNvSpPr txBox="1">
                <a:spLocks noRot="1" noChangeAspect="1" noMove="1" noResize="1" noEditPoints="1" noAdjustHandles="1" noChangeArrowheads="1" noChangeShapeType="1" noTextEdit="1"/>
              </p:cNvSpPr>
              <p:nvPr/>
            </p:nvSpPr>
            <p:spPr>
              <a:xfrm>
                <a:off x="6622322" y="2904314"/>
                <a:ext cx="2372765" cy="369332"/>
              </a:xfrm>
              <a:prstGeom prst="rect">
                <a:avLst/>
              </a:prstGeom>
              <a:blipFill>
                <a:blip r:embed="rId6"/>
                <a:stretch>
                  <a:fillRect l="-2051" t="-8197" r="-1026" b="-24590"/>
                </a:stretch>
              </a:blipFill>
            </p:spPr>
            <p:txBody>
              <a:bodyPr/>
              <a:lstStyle/>
              <a:p>
                <a:r>
                  <a:rPr lang="en-US">
                    <a:noFill/>
                  </a:rPr>
                  <a:t> </a:t>
                </a:r>
              </a:p>
            </p:txBody>
          </p:sp>
        </mc:Fallback>
      </mc:AlternateContent>
      <p:cxnSp>
        <p:nvCxnSpPr>
          <p:cNvPr id="94" name="直接连接符 168">
            <a:extLst>
              <a:ext uri="{FF2B5EF4-FFF2-40B4-BE49-F238E27FC236}">
                <a16:creationId xmlns:a16="http://schemas.microsoft.com/office/drawing/2014/main" id="{1A515F0B-2FA7-4363-BEF1-4C07ADDC8966}"/>
              </a:ext>
            </a:extLst>
          </p:cNvPr>
          <p:cNvCxnSpPr/>
          <p:nvPr/>
        </p:nvCxnSpPr>
        <p:spPr>
          <a:xfrm>
            <a:off x="4512610" y="2907057"/>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5" name="直接连接符 169">
            <a:extLst>
              <a:ext uri="{FF2B5EF4-FFF2-40B4-BE49-F238E27FC236}">
                <a16:creationId xmlns:a16="http://schemas.microsoft.com/office/drawing/2014/main" id="{CCD786A1-E081-44D5-844E-9405298EB062}"/>
              </a:ext>
            </a:extLst>
          </p:cNvPr>
          <p:cNvCxnSpPr/>
          <p:nvPr/>
        </p:nvCxnSpPr>
        <p:spPr>
          <a:xfrm>
            <a:off x="4512610" y="3259318"/>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6" name="直接连接符 171">
            <a:extLst>
              <a:ext uri="{FF2B5EF4-FFF2-40B4-BE49-F238E27FC236}">
                <a16:creationId xmlns:a16="http://schemas.microsoft.com/office/drawing/2014/main" id="{D74B6E2A-CE71-47E3-85DA-197DF1C8E503}"/>
              </a:ext>
            </a:extLst>
          </p:cNvPr>
          <p:cNvCxnSpPr/>
          <p:nvPr/>
        </p:nvCxnSpPr>
        <p:spPr>
          <a:xfrm>
            <a:off x="4521397" y="3642559"/>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7" name="文本框 172">
                <a:extLst>
                  <a:ext uri="{FF2B5EF4-FFF2-40B4-BE49-F238E27FC236}">
                    <a16:creationId xmlns:a16="http://schemas.microsoft.com/office/drawing/2014/main" id="{6CCFAFD1-A7A1-42F4-8733-9582131D11CB}"/>
                  </a:ext>
                </a:extLst>
              </p:cNvPr>
              <p:cNvSpPr txBox="1"/>
              <p:nvPr/>
            </p:nvSpPr>
            <p:spPr>
              <a:xfrm>
                <a:off x="6622321" y="3256153"/>
                <a:ext cx="2204450" cy="369332"/>
              </a:xfrm>
              <a:prstGeom prst="rect">
                <a:avLst/>
              </a:prstGeom>
              <a:noFill/>
            </p:spPr>
            <p:txBody>
              <a:bodyPr wrap="non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c</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c</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smtClean="0">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97" name="文本框 172">
                <a:extLst>
                  <a:ext uri="{FF2B5EF4-FFF2-40B4-BE49-F238E27FC236}">
                    <a16:creationId xmlns:a16="http://schemas.microsoft.com/office/drawing/2014/main" id="{6CCFAFD1-A7A1-42F4-8733-9582131D11CB}"/>
                  </a:ext>
                </a:extLst>
              </p:cNvPr>
              <p:cNvSpPr txBox="1">
                <a:spLocks noRot="1" noChangeAspect="1" noMove="1" noResize="1" noEditPoints="1" noAdjustHandles="1" noChangeArrowheads="1" noChangeShapeType="1" noTextEdit="1"/>
              </p:cNvSpPr>
              <p:nvPr/>
            </p:nvSpPr>
            <p:spPr>
              <a:xfrm>
                <a:off x="6622321" y="3256153"/>
                <a:ext cx="2204450" cy="369332"/>
              </a:xfrm>
              <a:prstGeom prst="rect">
                <a:avLst/>
              </a:prstGeom>
              <a:blipFill>
                <a:blip r:embed="rId7"/>
                <a:stretch>
                  <a:fillRect l="-2210" t="-8197" r="-165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8" name="文本框 173">
                <a:extLst>
                  <a:ext uri="{FF2B5EF4-FFF2-40B4-BE49-F238E27FC236}">
                    <a16:creationId xmlns:a16="http://schemas.microsoft.com/office/drawing/2014/main" id="{AF25F552-0927-4D60-ACB1-BE31BB6A4A23}"/>
                  </a:ext>
                </a:extLst>
              </p:cNvPr>
              <p:cNvSpPr txBox="1"/>
              <p:nvPr/>
            </p:nvSpPr>
            <p:spPr>
              <a:xfrm>
                <a:off x="3176294" y="3266966"/>
                <a:ext cx="2295821" cy="369332"/>
              </a:xfrm>
              <a:prstGeom prst="rect">
                <a:avLst/>
              </a:prstGeom>
              <a:noFill/>
            </p:spPr>
            <p:txBody>
              <a:bodyPr wrap="squar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b,</a:t>
                </a:r>
                <a:r>
                  <a:rPr lang="en-US" altLang="zh-CN" dirty="0" smtClean="0">
                    <a:solidFill>
                      <a:schemeClr val="accent1">
                        <a:lumMod val="75000"/>
                      </a:schemeClr>
                    </a:solidFill>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smtClean="0">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c</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b="0" i="0"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98" name="文本框 173">
                <a:extLst>
                  <a:ext uri="{FF2B5EF4-FFF2-40B4-BE49-F238E27FC236}">
                    <a16:creationId xmlns:a16="http://schemas.microsoft.com/office/drawing/2014/main" id="{AF25F552-0927-4D60-ACB1-BE31BB6A4A23}"/>
                  </a:ext>
                </a:extLst>
              </p:cNvPr>
              <p:cNvSpPr txBox="1">
                <a:spLocks noRot="1" noChangeAspect="1" noMove="1" noResize="1" noEditPoints="1" noAdjustHandles="1" noChangeArrowheads="1" noChangeShapeType="1" noTextEdit="1"/>
              </p:cNvSpPr>
              <p:nvPr/>
            </p:nvSpPr>
            <p:spPr>
              <a:xfrm>
                <a:off x="3176294" y="3266966"/>
                <a:ext cx="2295821" cy="369332"/>
              </a:xfrm>
              <a:prstGeom prst="rect">
                <a:avLst/>
              </a:prstGeom>
              <a:blipFill>
                <a:blip r:embed="rId8"/>
                <a:stretch>
                  <a:fillRect l="-2122" t="-9836" r="-1326" b="-24590"/>
                </a:stretch>
              </a:blipFill>
            </p:spPr>
            <p:txBody>
              <a:bodyPr/>
              <a:lstStyle/>
              <a:p>
                <a:r>
                  <a:rPr lang="en-US">
                    <a:noFill/>
                  </a:rPr>
                  <a:t> </a:t>
                </a:r>
              </a:p>
            </p:txBody>
          </p:sp>
        </mc:Fallback>
      </mc:AlternateContent>
      <p:cxnSp>
        <p:nvCxnSpPr>
          <p:cNvPr id="100" name="直接连接符 174">
            <a:extLst>
              <a:ext uri="{FF2B5EF4-FFF2-40B4-BE49-F238E27FC236}">
                <a16:creationId xmlns:a16="http://schemas.microsoft.com/office/drawing/2014/main" id="{42E8BB04-E9B0-4467-B24B-E718AF1328F9}"/>
              </a:ext>
            </a:extLst>
          </p:cNvPr>
          <p:cNvCxnSpPr/>
          <p:nvPr/>
        </p:nvCxnSpPr>
        <p:spPr>
          <a:xfrm>
            <a:off x="4506116" y="3985418"/>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1" name="文本框 175">
                <a:extLst>
                  <a:ext uri="{FF2B5EF4-FFF2-40B4-BE49-F238E27FC236}">
                    <a16:creationId xmlns:a16="http://schemas.microsoft.com/office/drawing/2014/main" id="{2BA2DD4C-89A8-401E-8397-9993D261A085}"/>
                  </a:ext>
                </a:extLst>
              </p:cNvPr>
              <p:cNvSpPr txBox="1"/>
              <p:nvPr/>
            </p:nvSpPr>
            <p:spPr>
              <a:xfrm>
                <a:off x="6615878" y="3627125"/>
                <a:ext cx="2089033" cy="369332"/>
              </a:xfrm>
              <a:prstGeom prst="rect">
                <a:avLst/>
              </a:prstGeom>
              <a:solidFill>
                <a:schemeClr val="accent3"/>
              </a:solidFill>
            </p:spPr>
            <p:txBody>
              <a:bodyPr wrap="none" rtlCol="0">
                <a:spAutoFit/>
              </a:bodyPr>
              <a:lstStyle/>
              <a:p>
                <a:r>
                  <a:rPr lang="en-US" altLang="zh-CN" dirty="0" smtClean="0">
                    <a:solidFill>
                      <a:srgbClr val="3A81BA">
                        <a:lumMod val="75000"/>
                      </a:srgb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b,</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c</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smtClean="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01" name="文本框 175">
                <a:extLst>
                  <a:ext uri="{FF2B5EF4-FFF2-40B4-BE49-F238E27FC236}">
                    <a16:creationId xmlns:a16="http://schemas.microsoft.com/office/drawing/2014/main" id="{2BA2DD4C-89A8-401E-8397-9993D261A085}"/>
                  </a:ext>
                </a:extLst>
              </p:cNvPr>
              <p:cNvSpPr txBox="1">
                <a:spLocks noRot="1" noChangeAspect="1" noMove="1" noResize="1" noEditPoints="1" noAdjustHandles="1" noChangeArrowheads="1" noChangeShapeType="1" noTextEdit="1"/>
              </p:cNvSpPr>
              <p:nvPr/>
            </p:nvSpPr>
            <p:spPr>
              <a:xfrm>
                <a:off x="6615878" y="3627125"/>
                <a:ext cx="2089033" cy="369332"/>
              </a:xfrm>
              <a:prstGeom prst="rect">
                <a:avLst/>
              </a:prstGeom>
              <a:blipFill>
                <a:blip r:embed="rId9"/>
                <a:stretch>
                  <a:fillRect l="-2332" t="-8197" r="-1749"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2" name="文本框 176">
                <a:extLst>
                  <a:ext uri="{FF2B5EF4-FFF2-40B4-BE49-F238E27FC236}">
                    <a16:creationId xmlns:a16="http://schemas.microsoft.com/office/drawing/2014/main" id="{9E01EACA-FD0B-4439-8A11-C151EAED44EE}"/>
                  </a:ext>
                </a:extLst>
              </p:cNvPr>
              <p:cNvSpPr txBox="1"/>
              <p:nvPr/>
            </p:nvSpPr>
            <p:spPr>
              <a:xfrm>
                <a:off x="6607704" y="4013202"/>
                <a:ext cx="2268570" cy="369332"/>
              </a:xfrm>
              <a:prstGeom prst="rect">
                <a:avLst/>
              </a:prstGeom>
              <a:noFill/>
            </p:spPr>
            <p:txBody>
              <a:bodyPr wrap="non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c</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c</a:t>
                </a:r>
                <a:r>
                  <a:rPr lang="en-US" altLang="zh-CN" dirty="0" smtClean="0">
                    <a:latin typeface="Arial" panose="020B0604020202020204" pitchFamily="34" charset="0"/>
                    <a:cs typeface="Arial" panose="020B0604020202020204" pitchFamily="34" charset="0"/>
                  </a:rPr>
                  <a:t>}</a:t>
                </a:r>
                <a:r>
                  <a:rPr lang="en-US" altLang="zh-CN" dirty="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smtClean="0">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02" name="文本框 176">
                <a:extLst>
                  <a:ext uri="{FF2B5EF4-FFF2-40B4-BE49-F238E27FC236}">
                    <a16:creationId xmlns:a16="http://schemas.microsoft.com/office/drawing/2014/main" id="{9E01EACA-FD0B-4439-8A11-C151EAED44EE}"/>
                  </a:ext>
                </a:extLst>
              </p:cNvPr>
              <p:cNvSpPr txBox="1">
                <a:spLocks noRot="1" noChangeAspect="1" noMove="1" noResize="1" noEditPoints="1" noAdjustHandles="1" noChangeArrowheads="1" noChangeShapeType="1" noTextEdit="1"/>
              </p:cNvSpPr>
              <p:nvPr/>
            </p:nvSpPr>
            <p:spPr>
              <a:xfrm>
                <a:off x="6607704" y="4013202"/>
                <a:ext cx="2268570" cy="369332"/>
              </a:xfrm>
              <a:prstGeom prst="rect">
                <a:avLst/>
              </a:prstGeom>
              <a:blipFill>
                <a:blip r:embed="rId10"/>
                <a:stretch>
                  <a:fillRect l="-2419" t="-8197" r="-1344" b="-24590"/>
                </a:stretch>
              </a:blipFill>
            </p:spPr>
            <p:txBody>
              <a:bodyPr/>
              <a:lstStyle/>
              <a:p>
                <a:r>
                  <a:rPr lang="en-US">
                    <a:noFill/>
                  </a:rPr>
                  <a:t> </a:t>
                </a:r>
              </a:p>
            </p:txBody>
          </p:sp>
        </mc:Fallback>
      </mc:AlternateContent>
      <p:cxnSp>
        <p:nvCxnSpPr>
          <p:cNvPr id="103" name="直接连接符 177">
            <a:extLst>
              <a:ext uri="{FF2B5EF4-FFF2-40B4-BE49-F238E27FC236}">
                <a16:creationId xmlns:a16="http://schemas.microsoft.com/office/drawing/2014/main" id="{0EC7BD48-C85E-4DFF-A882-F24A83E6206D}"/>
              </a:ext>
            </a:extLst>
          </p:cNvPr>
          <p:cNvCxnSpPr/>
          <p:nvPr/>
        </p:nvCxnSpPr>
        <p:spPr>
          <a:xfrm>
            <a:off x="4506116" y="4407207"/>
            <a:ext cx="30632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4" name="文本框 178">
                <a:extLst>
                  <a:ext uri="{FF2B5EF4-FFF2-40B4-BE49-F238E27FC236}">
                    <a16:creationId xmlns:a16="http://schemas.microsoft.com/office/drawing/2014/main" id="{F77677A8-F79E-47A8-B83C-3D17FD247C02}"/>
                  </a:ext>
                </a:extLst>
              </p:cNvPr>
              <p:cNvSpPr txBox="1"/>
              <p:nvPr/>
            </p:nvSpPr>
            <p:spPr>
              <a:xfrm>
                <a:off x="3131816" y="4035937"/>
                <a:ext cx="2295821" cy="369332"/>
              </a:xfrm>
              <a:prstGeom prst="rect">
                <a:avLst/>
              </a:prstGeom>
              <a:noFill/>
            </p:spPr>
            <p:txBody>
              <a:bodyPr wrap="square" rtlCol="0">
                <a:spAutoFit/>
              </a:bodyPr>
              <a:lstStyle/>
              <a:p>
                <a:r>
                  <a:rPr lang="en-US" altLang="zh-CN" dirty="0" smtClean="0">
                    <a:solidFill>
                      <a:schemeClr val="accent1">
                        <a:lumMod val="75000"/>
                      </a:scheme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b,</a:t>
                </a:r>
                <a:r>
                  <a:rPr lang="en-US" altLang="zh-CN" dirty="0" smtClean="0">
                    <a:solidFill>
                      <a:schemeClr val="accent1">
                        <a:lumMod val="75000"/>
                      </a:schemeClr>
                    </a:solidFill>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a</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smtClean="0">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c}</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04" name="文本框 178">
                <a:extLst>
                  <a:ext uri="{FF2B5EF4-FFF2-40B4-BE49-F238E27FC236}">
                    <a16:creationId xmlns:a16="http://schemas.microsoft.com/office/drawing/2014/main" id="{F77677A8-F79E-47A8-B83C-3D17FD247C02}"/>
                  </a:ext>
                </a:extLst>
              </p:cNvPr>
              <p:cNvSpPr txBox="1">
                <a:spLocks noRot="1" noChangeAspect="1" noMove="1" noResize="1" noEditPoints="1" noAdjustHandles="1" noChangeArrowheads="1" noChangeShapeType="1" noTextEdit="1"/>
              </p:cNvSpPr>
              <p:nvPr/>
            </p:nvSpPr>
            <p:spPr>
              <a:xfrm>
                <a:off x="3131816" y="4035937"/>
                <a:ext cx="2295821" cy="369332"/>
              </a:xfrm>
              <a:prstGeom prst="rect">
                <a:avLst/>
              </a:prstGeom>
              <a:blipFill>
                <a:blip r:embed="rId11"/>
                <a:stretch>
                  <a:fillRect l="-2394" t="-8197" r="-1330"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5" name="文本框 179">
                <a:extLst>
                  <a:ext uri="{FF2B5EF4-FFF2-40B4-BE49-F238E27FC236}">
                    <a16:creationId xmlns:a16="http://schemas.microsoft.com/office/drawing/2014/main" id="{408F70A6-CFBE-4643-9965-1653812B093A}"/>
                  </a:ext>
                </a:extLst>
              </p:cNvPr>
              <p:cNvSpPr txBox="1"/>
              <p:nvPr/>
            </p:nvSpPr>
            <p:spPr>
              <a:xfrm>
                <a:off x="6626215" y="4522801"/>
                <a:ext cx="2105063" cy="369332"/>
              </a:xfrm>
              <a:prstGeom prst="rect">
                <a:avLst/>
              </a:prstGeom>
              <a:solidFill>
                <a:schemeClr val="accent3"/>
              </a:solidFill>
            </p:spPr>
            <p:txBody>
              <a:bodyPr wrap="none" rtlCol="0">
                <a:spAutoFit/>
              </a:bodyPr>
              <a:lstStyle/>
              <a:p>
                <a:r>
                  <a:rPr lang="en-US" altLang="zh-CN" dirty="0" smtClean="0">
                    <a:solidFill>
                      <a:srgbClr val="3A81BA">
                        <a:lumMod val="75000"/>
                      </a:srgbClr>
                    </a:solidFill>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a:solidFill>
                      <a:schemeClr val="tx2">
                        <a:lumMod val="60000"/>
                        <a:lumOff val="40000"/>
                      </a:schemeClr>
                    </a:solidFill>
                    <a:latin typeface="Arial" panose="020B0604020202020204" pitchFamily="34" charset="0"/>
                    <a:cs typeface="Arial" panose="020B0604020202020204" pitchFamily="34" charset="0"/>
                  </a:rPr>
                  <a:t>b,</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r>
                      <m:rPr>
                        <m:sty m:val="p"/>
                      </m:rPr>
                      <a:rPr lang="en-US" altLang="zh-CN" b="0" i="0" smtClean="0">
                        <a:solidFill>
                          <a:schemeClr val="tx2">
                            <a:lumMod val="60000"/>
                            <a:lumOff val="40000"/>
                          </a:schemeClr>
                        </a:solidFill>
                        <a:latin typeface="Cambria Math" panose="02040503050406030204" pitchFamily="18" charset="0"/>
                      </a:rPr>
                      <m:t>c</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smtClean="0">
                    <a:solidFill>
                      <a:schemeClr val="tx2">
                        <a:lumMod val="60000"/>
                        <a:lumOff val="40000"/>
                      </a:schemeClr>
                    </a:solidFill>
                    <a:latin typeface="Arial" panose="020B0604020202020204" pitchFamily="34" charset="0"/>
                    <a:cs typeface="Arial" panose="020B0604020202020204" pitchFamily="34" charset="0"/>
                  </a:rPr>
                  <a:t>{</a:t>
                </a:r>
                <a14:m>
                  <m:oMath xmlns:m="http://schemas.openxmlformats.org/officeDocument/2006/math">
                    <m:r>
                      <a:rPr lang="en-US" altLang="zh-CN">
                        <a:solidFill>
                          <a:schemeClr val="tx2">
                            <a:lumMod val="60000"/>
                            <a:lumOff val="40000"/>
                          </a:schemeClr>
                        </a:solidFill>
                        <a:latin typeface="Cambria Math" panose="02040503050406030204" pitchFamily="18" charset="0"/>
                      </a:rPr>
                      <m:t>∃</m:t>
                    </m:r>
                  </m:oMath>
                </a14:m>
                <a:r>
                  <a:rPr lang="en-US" altLang="zh-CN" dirty="0" smtClean="0">
                    <a:solidFill>
                      <a:schemeClr val="tx2">
                        <a:lumMod val="60000"/>
                        <a:lumOff val="40000"/>
                      </a:schemeClr>
                    </a:solidFill>
                    <a:latin typeface="Arial" panose="020B0604020202020204" pitchFamily="34" charset="0"/>
                    <a:cs typeface="Arial" panose="020B0604020202020204" pitchFamily="34" charset="0"/>
                  </a:rPr>
                  <a:t>a}</a:t>
                </a:r>
                <a:r>
                  <a:rPr lang="en-US" altLang="zh-CN" dirty="0" smtClean="0">
                    <a:solidFill>
                      <a:schemeClr val="accent1">
                        <a:lumMod val="75000"/>
                      </a:schemeClr>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a</a:t>
                </a:r>
                <a:r>
                  <a:rPr lang="en-US" altLang="zh-CN" dirty="0">
                    <a:solidFill>
                      <a:schemeClr val="accent1">
                        <a:lumMod val="75000"/>
                      </a:schemeClr>
                    </a:solidFill>
                    <a:latin typeface="Arial" panose="020B0604020202020204" pitchFamily="34" charset="0"/>
                    <a:cs typeface="Arial" panose="020B0604020202020204" pitchFamily="34" charset="0"/>
                  </a:rPr>
                  <a:t>, Ʇ]</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mc:Choice>
        <mc:Fallback>
          <p:sp>
            <p:nvSpPr>
              <p:cNvPr id="105" name="文本框 179">
                <a:extLst>
                  <a:ext uri="{FF2B5EF4-FFF2-40B4-BE49-F238E27FC236}">
                    <a16:creationId xmlns:a16="http://schemas.microsoft.com/office/drawing/2014/main" id="{408F70A6-CFBE-4643-9965-1653812B093A}"/>
                  </a:ext>
                </a:extLst>
              </p:cNvPr>
              <p:cNvSpPr txBox="1">
                <a:spLocks noRot="1" noChangeAspect="1" noMove="1" noResize="1" noEditPoints="1" noAdjustHandles="1" noChangeArrowheads="1" noChangeShapeType="1" noTextEdit="1"/>
              </p:cNvSpPr>
              <p:nvPr/>
            </p:nvSpPr>
            <p:spPr>
              <a:xfrm>
                <a:off x="6626215" y="4522801"/>
                <a:ext cx="2105063" cy="369332"/>
              </a:xfrm>
              <a:prstGeom prst="rect">
                <a:avLst/>
              </a:prstGeom>
              <a:blipFill>
                <a:blip r:embed="rId12"/>
                <a:stretch>
                  <a:fillRect l="-2609" t="-9836" r="-1739" b="-24590"/>
                </a:stretch>
              </a:blipFill>
            </p:spPr>
            <p:txBody>
              <a:bodyPr/>
              <a:lstStyle/>
              <a:p>
                <a:r>
                  <a:rPr lang="en-US">
                    <a:noFill/>
                  </a:rPr>
                  <a:t> </a:t>
                </a:r>
              </a:p>
            </p:txBody>
          </p:sp>
        </mc:Fallback>
      </mc:AlternateContent>
      <p:sp>
        <p:nvSpPr>
          <p:cNvPr id="106" name="文本框 62">
            <a:extLst>
              <a:ext uri="{FF2B5EF4-FFF2-40B4-BE49-F238E27FC236}">
                <a16:creationId xmlns:a16="http://schemas.microsoft.com/office/drawing/2014/main" id="{C933FC6B-1721-49FF-9E63-6FFCD4B9C3CD}"/>
              </a:ext>
            </a:extLst>
          </p:cNvPr>
          <p:cNvSpPr txBox="1"/>
          <p:nvPr/>
        </p:nvSpPr>
        <p:spPr>
          <a:xfrm>
            <a:off x="5750295" y="4563295"/>
            <a:ext cx="415498" cy="369332"/>
          </a:xfrm>
          <a:prstGeom prst="rect">
            <a:avLst/>
          </a:prstGeom>
          <a:noFill/>
        </p:spPr>
        <p:txBody>
          <a:bodyPr wrap="none" rtlCol="0">
            <a:spAutoFit/>
          </a:bodyPr>
          <a:lstStyle/>
          <a:p>
            <a:r>
              <a:rPr lang="en-US" altLang="zh-CN" dirty="0">
                <a:solidFill>
                  <a:schemeClr val="accent1">
                    <a:lumMod val="75000"/>
                  </a:schemeClr>
                </a:solidFill>
                <a:latin typeface="Arial" panose="020B0604020202020204" pitchFamily="34" charset="0"/>
                <a:cs typeface="Arial" panose="020B0604020202020204" pitchFamily="34" charset="0"/>
              </a:rPr>
              <a:t>…</a:t>
            </a:r>
            <a:endParaRPr lang="zh-CN" alt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46620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11840" y="4689161"/>
            <a:ext cx="720092" cy="360046"/>
          </a:xfrm>
          <a:prstGeom prst="rect">
            <a:avLst/>
          </a:prstGeom>
          <a:solidFill>
            <a:schemeClr val="tx2">
              <a:lumMod val="20000"/>
              <a:lumOff val="80000"/>
            </a:schemeClr>
          </a:solidFill>
          <a:ln w="9525" cap="flat" cmpd="sng" algn="ctr">
            <a:solidFill>
              <a:schemeClr val="tx2">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3041805" y="5499953"/>
            <a:ext cx="630080" cy="300739"/>
          </a:xfrm>
          <a:prstGeom prst="rect">
            <a:avLst/>
          </a:prstGeom>
          <a:solidFill>
            <a:schemeClr val="tx2">
              <a:lumMod val="20000"/>
              <a:lumOff val="80000"/>
            </a:schemeClr>
          </a:solidFill>
          <a:ln w="9525" cap="flat" cmpd="sng" algn="ctr">
            <a:solidFill>
              <a:schemeClr val="tx2">
                <a:lumMod val="20000"/>
                <a:lumOff val="8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6" name="TextBox 2">
                <a:extLst>
                  <a:ext uri="{FF2B5EF4-FFF2-40B4-BE49-F238E27FC236}">
                    <a16:creationId xmlns:a16="http://schemas.microsoft.com/office/drawing/2014/main" id="{3DD9B2A2-DDE3-4211-A708-642F847A0BD4}"/>
                  </a:ext>
                </a:extLst>
              </p:cNvPr>
              <p:cNvSpPr txBox="1"/>
              <p:nvPr/>
            </p:nvSpPr>
            <p:spPr>
              <a:xfrm>
                <a:off x="251448" y="1088701"/>
                <a:ext cx="6061275" cy="4801314"/>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AbstractInterpretation(Function CFG)</a:t>
                </a:r>
              </a:p>
              <a:p>
                <a:r>
                  <a:rPr lang="en-US" altLang="zh-CN" b="1" dirty="0">
                    <a:solidFill>
                      <a:srgbClr val="FFC000"/>
                    </a:solidFill>
                    <a:latin typeface="Century Gothic" panose="020B0502020202020204" pitchFamily="34" charset="0"/>
                  </a:rPr>
                  <a:t>    </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 </a:t>
                </a:r>
                <a:r>
                  <a:rPr lang="en-US" altLang="zh-CN" b="1" dirty="0" err="1">
                    <a:solidFill>
                      <a:srgbClr val="FFC000"/>
                    </a:solidFill>
                    <a:latin typeface="Century Gothic" panose="020B0502020202020204" pitchFamily="34" charset="0"/>
                  </a:rPr>
                  <a:t>GenVCFG</a:t>
                </a:r>
                <a:r>
                  <a:rPr lang="en-US" altLang="zh-CN" dirty="0">
                    <a:solidFill>
                      <a:schemeClr val="tx1"/>
                    </a:solidFill>
                    <a:latin typeface="Century Gothic" panose="020B0502020202020204" pitchFamily="34" charset="0"/>
                  </a:rPr>
                  <a:t>(CFG, </a:t>
                </a:r>
                <a:r>
                  <a:rPr lang="en-US" altLang="zh-CN" dirty="0" err="1">
                    <a:solidFill>
                      <a:schemeClr val="tx1"/>
                    </a:solidFill>
                    <a:latin typeface="Century Gothic" panose="020B0502020202020204" pitchFamily="34" charset="0"/>
                  </a:rPr>
                  <a:t>SpecuCfg</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S[bb], Sc[bb] </a:t>
                </a:r>
                <a:r>
                  <a:rPr lang="en-US" altLang="zh-CN" dirty="0" err="1">
                    <a:solidFill>
                      <a:schemeClr val="tx1"/>
                    </a:solidFill>
                    <a:latin typeface="Century Gothic" panose="020B0502020202020204" pitchFamily="34" charset="0"/>
                  </a:rPr>
                  <a:t>init</a:t>
                </a:r>
                <a:r>
                  <a:rPr lang="en-US" altLang="zh-CN" dirty="0">
                    <a:solidFill>
                      <a:schemeClr val="tx1"/>
                    </a:solidFill>
                    <a:latin typeface="Century Gothic" panose="020B0502020202020204" pitchFamily="34" charset="0"/>
                  </a:rPr>
                  <a:t> to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if bb is Entry(</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else to </a:t>
                </a:r>
                <a14:m>
                  <m:oMath xmlns:m="http://schemas.openxmlformats.org/officeDocument/2006/math">
                    <m:r>
                      <a:rPr lang="en-US" altLang="zh-CN" b="0" i="1" smtClean="0">
                        <a:solidFill>
                          <a:schemeClr val="tx1"/>
                        </a:solidFill>
                        <a:latin typeface="Cambria Math" panose="02040503050406030204" pitchFamily="18" charset="0"/>
                      </a:rPr>
                      <m:t>⊥</m:t>
                    </m:r>
                  </m:oMath>
                </a14:m>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WL ← </a:t>
                </a:r>
                <a:r>
                  <a:rPr lang="en-US" altLang="zh-CN" b="1" dirty="0">
                    <a:solidFill>
                      <a:srgbClr val="FFC000"/>
                    </a:solidFill>
                    <a:latin typeface="Century Gothic" panose="020B0502020202020204" pitchFamily="34" charset="0"/>
                  </a:rPr>
                  <a:t>Entry</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while</a:t>
                </a:r>
                <a:r>
                  <a:rPr lang="en-US" altLang="zh-CN" dirty="0">
                    <a:solidFill>
                      <a:schemeClr val="tx1"/>
                    </a:solidFill>
                    <a:latin typeface="Century Gothic" panose="020B0502020202020204" pitchFamily="34" charset="0"/>
                  </a:rPr>
                  <a:t> 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WL:</a:t>
                </a:r>
              </a:p>
              <a:p>
                <a:r>
                  <a:rPr lang="en-US" altLang="zh-CN" dirty="0">
                    <a:solidFill>
                      <a:schemeClr val="tx1"/>
                    </a:solidFill>
                    <a:latin typeface="Century Gothic" panose="020B0502020202020204" pitchFamily="34" charset="0"/>
                  </a:rPr>
                  <a:t>        WL ← WL/bb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 bb is </a:t>
                </a:r>
                <a:r>
                  <a:rPr lang="en-US" altLang="zh-CN" b="1" dirty="0">
                    <a:solidFill>
                      <a:srgbClr val="FF0000"/>
                    </a:solidFill>
                    <a:latin typeface="Century Gothic" panose="020B0502020202020204" pitchFamily="34" charset="0"/>
                  </a:rPr>
                  <a:t>red</a:t>
                </a:r>
                <a:r>
                  <a:rPr lang="en-US" altLang="zh-CN" dirty="0">
                    <a:solidFill>
                      <a:schemeClr val="tx1"/>
                    </a:solidFill>
                    <a:latin typeface="Century Gothic" panose="020B0502020202020204" pitchFamily="34" charset="0"/>
                  </a:rPr>
                  <a:t> node:</a:t>
                </a:r>
              </a:p>
              <a:p>
                <a:r>
                  <a:rPr lang="en-US" altLang="zh-CN" dirty="0">
                    <a:solidFill>
                      <a:schemeClr val="tx1"/>
                    </a:solidFill>
                    <a:latin typeface="Century Gothic" panose="020B0502020202020204" pitchFamily="34" charset="0"/>
                  </a:rPr>
                  <a:t>            s’ ← T(Sc[bb],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else</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 ← T(S[bb],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foreach </a:t>
                </a:r>
                <a:r>
                  <a:rPr lang="en-US" altLang="zh-CN" dirty="0">
                    <a:solidFill>
                      <a:schemeClr val="tx1"/>
                    </a:solidFill>
                    <a:latin typeface="Century Gothic" panose="020B0502020202020204" pitchFamily="34" charset="0"/>
                  </a:rPr>
                  <a:t>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SUCC</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b="1" dirty="0">
                    <a:solidFill>
                      <a:srgbClr val="FFC000"/>
                    </a:solidFill>
                    <a:latin typeface="Century Gothic" panose="020B0502020202020204" pitchFamily="34" charset="0"/>
                  </a:rPr>
                  <a:t>            if </a:t>
                </a:r>
                <a:r>
                  <a:rPr lang="en-US" altLang="zh-CN" dirty="0">
                    <a:solidFill>
                      <a:schemeClr val="tx1"/>
                    </a:solidFill>
                    <a:latin typeface="Century Gothic" panose="020B0502020202020204" pitchFamily="34" charset="0"/>
                  </a:rPr>
                  <a:t>bb’ is </a:t>
                </a:r>
                <a:r>
                  <a:rPr lang="en-US" altLang="zh-CN" b="1" dirty="0">
                    <a:solidFill>
                      <a:srgbClr val="FF0000"/>
                    </a:solidFill>
                    <a:latin typeface="Century Gothic" panose="020B0502020202020204" pitchFamily="34" charset="0"/>
                  </a:rPr>
                  <a:t>red</a:t>
                </a:r>
                <a:r>
                  <a:rPr lang="en-US" altLang="zh-CN" dirty="0">
                    <a:solidFill>
                      <a:schemeClr val="tx1"/>
                    </a:solidFill>
                    <a:latin typeface="Century Gothic" panose="020B0502020202020204" pitchFamily="34" charset="0"/>
                  </a:rPr>
                  <a:t> node &amp; s’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Sc[bb’]: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Sc[bb’] ← Sc[bb’]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s’</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else</a:t>
                </a:r>
                <a:r>
                  <a:rPr lang="en-US" altLang="zh-CN" dirty="0">
                    <a:solidFill>
                      <a:schemeClr val="tx1"/>
                    </a:solidFill>
                    <a:latin typeface="Century Gothic" panose="020B0502020202020204" pitchFamily="34" charset="0"/>
                  </a:rPr>
                  <a:t> bb’ is </a:t>
                </a:r>
                <a:r>
                  <a:rPr lang="en-US" altLang="zh-CN" b="1" dirty="0">
                    <a:solidFill>
                      <a:schemeClr val="tx1"/>
                    </a:solidFill>
                    <a:latin typeface="Century Gothic" panose="020B0502020202020204" pitchFamily="34" charset="0"/>
                  </a:rPr>
                  <a:t>black</a:t>
                </a:r>
                <a:r>
                  <a:rPr lang="en-US" altLang="zh-CN" dirty="0">
                    <a:solidFill>
                      <a:schemeClr val="tx1"/>
                    </a:solidFill>
                    <a:latin typeface="Century Gothic" panose="020B0502020202020204" pitchFamily="34" charset="0"/>
                  </a:rPr>
                  <a:t> node &amp; s’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S[bb’] ← S[bb’]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s’ </a:t>
                </a:r>
                <a:endParaRPr lang="en-US" altLang="zh-CN" b="1" dirty="0">
                  <a:solidFill>
                    <a:srgbClr val="FFC000"/>
                  </a:solidFill>
                  <a:latin typeface="Century Gothic" panose="020B0502020202020204" pitchFamily="34" charset="0"/>
                </a:endParaRPr>
              </a:p>
            </p:txBody>
          </p:sp>
        </mc:Choice>
        <mc:Fallback xmlns="">
          <p:sp>
            <p:nvSpPr>
              <p:cNvPr id="6" name="TextBox 2">
                <a:extLst>
                  <a:ext uri="{FF2B5EF4-FFF2-40B4-BE49-F238E27FC236}">
                    <a16:creationId xmlns:a16="http://schemas.microsoft.com/office/drawing/2014/main" id="{3DD9B2A2-DDE3-4211-A708-642F847A0BD4}"/>
                  </a:ext>
                </a:extLst>
              </p:cNvPr>
              <p:cNvSpPr txBox="1">
                <a:spLocks noRot="1" noChangeAspect="1" noMove="1" noResize="1" noEditPoints="1" noAdjustHandles="1" noChangeArrowheads="1" noChangeShapeType="1" noTextEdit="1"/>
              </p:cNvSpPr>
              <p:nvPr/>
            </p:nvSpPr>
            <p:spPr>
              <a:xfrm>
                <a:off x="251448" y="1088701"/>
                <a:ext cx="6061275" cy="4801314"/>
              </a:xfrm>
              <a:prstGeom prst="rect">
                <a:avLst/>
              </a:prstGeom>
              <a:blipFill>
                <a:blip r:embed="rId3"/>
                <a:stretch>
                  <a:fillRect l="-804" t="-762" b="-1144"/>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smtClean="0"/>
              <a:t>Standard Merging</a:t>
            </a:r>
            <a:endParaRPr lang="zh-CN" altLang="en-US" dirty="0"/>
          </a:p>
        </p:txBody>
      </p:sp>
      <p:sp>
        <p:nvSpPr>
          <p:cNvPr id="5" name="Down Arrow 4"/>
          <p:cNvSpPr/>
          <p:nvPr/>
        </p:nvSpPr>
        <p:spPr bwMode="auto">
          <a:xfrm rot="2758635">
            <a:off x="5412965" y="4329115"/>
            <a:ext cx="480562" cy="540069"/>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6312723" y="3429000"/>
            <a:ext cx="2219783" cy="954107"/>
          </a:xfrm>
          <a:prstGeom prst="rect">
            <a:avLst/>
          </a:prstGeom>
          <a:noFill/>
        </p:spPr>
        <p:txBody>
          <a:bodyPr wrap="square" rtlCol="0">
            <a:spAutoFit/>
          </a:bodyPr>
          <a:lstStyle/>
          <a:p>
            <a:r>
              <a:rPr lang="en-US" sz="2800" dirty="0" smtClean="0">
                <a:solidFill>
                  <a:srgbClr val="00B0F0"/>
                </a:solidFill>
                <a:latin typeface="Comic Sans MS" panose="030F0702030302020204" pitchFamily="66" charset="0"/>
              </a:rPr>
              <a:t>Standard merging</a:t>
            </a:r>
            <a:endParaRPr lang="en-US" sz="28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2814341632"/>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311840" y="4689161"/>
            <a:ext cx="720092" cy="360046"/>
          </a:xfrm>
          <a:prstGeom prst="rect">
            <a:avLst/>
          </a:prstGeom>
          <a:solidFill>
            <a:schemeClr val="tx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3041805" y="5499953"/>
            <a:ext cx="630080" cy="300739"/>
          </a:xfrm>
          <a:prstGeom prst="rect">
            <a:avLst/>
          </a:prstGeom>
          <a:solidFill>
            <a:schemeClr val="tx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smtClean="0"/>
              <a:t>Optimized Merging</a:t>
            </a:r>
            <a:endParaRPr lang="zh-CN" altLang="en-US" dirty="0"/>
          </a:p>
        </p:txBody>
      </p:sp>
      <mc:AlternateContent xmlns:mc="http://schemas.openxmlformats.org/markup-compatibility/2006" xmlns:a14="http://schemas.microsoft.com/office/drawing/2010/main">
        <mc:Choice Requires="a14">
          <p:sp>
            <p:nvSpPr>
              <p:cNvPr id="9" name="TextBox 2">
                <a:extLst>
                  <a:ext uri="{FF2B5EF4-FFF2-40B4-BE49-F238E27FC236}">
                    <a16:creationId xmlns:a16="http://schemas.microsoft.com/office/drawing/2014/main" id="{DF85DCE4-820B-4B0C-8BCD-918AF4BBD4F2}"/>
                  </a:ext>
                </a:extLst>
              </p:cNvPr>
              <p:cNvSpPr txBox="1"/>
              <p:nvPr/>
            </p:nvSpPr>
            <p:spPr>
              <a:xfrm>
                <a:off x="251448" y="1088701"/>
                <a:ext cx="6061275" cy="4801314"/>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AbstractInterpretation(Function CFG)</a:t>
                </a:r>
              </a:p>
              <a:p>
                <a:r>
                  <a:rPr lang="en-US" altLang="zh-CN" b="1" dirty="0">
                    <a:solidFill>
                      <a:srgbClr val="FFC000"/>
                    </a:solidFill>
                    <a:latin typeface="Century Gothic" panose="020B0502020202020204" pitchFamily="34" charset="0"/>
                  </a:rPr>
                  <a:t>    </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 </a:t>
                </a:r>
                <a:r>
                  <a:rPr lang="en-US" altLang="zh-CN" b="1" dirty="0" err="1">
                    <a:solidFill>
                      <a:srgbClr val="FFC000"/>
                    </a:solidFill>
                    <a:latin typeface="Century Gothic" panose="020B0502020202020204" pitchFamily="34" charset="0"/>
                  </a:rPr>
                  <a:t>GenVCFG</a:t>
                </a:r>
                <a:r>
                  <a:rPr lang="en-US" altLang="zh-CN" dirty="0">
                    <a:solidFill>
                      <a:schemeClr val="tx1"/>
                    </a:solidFill>
                    <a:latin typeface="Century Gothic" panose="020B0502020202020204" pitchFamily="34" charset="0"/>
                  </a:rPr>
                  <a:t>(CFG, </a:t>
                </a:r>
                <a:r>
                  <a:rPr lang="en-US" altLang="zh-CN" dirty="0" err="1">
                    <a:solidFill>
                      <a:schemeClr val="tx1"/>
                    </a:solidFill>
                    <a:latin typeface="Century Gothic" panose="020B0502020202020204" pitchFamily="34" charset="0"/>
                  </a:rPr>
                  <a:t>SpecuCfg</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S[bb], Sc[bb] </a:t>
                </a:r>
                <a:r>
                  <a:rPr lang="en-US" altLang="zh-CN" dirty="0" err="1">
                    <a:solidFill>
                      <a:schemeClr val="tx1"/>
                    </a:solidFill>
                    <a:latin typeface="Century Gothic" panose="020B0502020202020204" pitchFamily="34" charset="0"/>
                  </a:rPr>
                  <a:t>init</a:t>
                </a:r>
                <a:r>
                  <a:rPr lang="en-US" altLang="zh-CN" dirty="0">
                    <a:solidFill>
                      <a:schemeClr val="tx1"/>
                    </a:solidFill>
                    <a:latin typeface="Century Gothic" panose="020B0502020202020204" pitchFamily="34" charset="0"/>
                  </a:rPr>
                  <a:t> to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if bb is Entry(</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else to </a:t>
                </a:r>
                <a14:m>
                  <m:oMath xmlns:m="http://schemas.openxmlformats.org/officeDocument/2006/math">
                    <m:r>
                      <a:rPr lang="en-US" altLang="zh-CN" b="0" i="1" smtClean="0">
                        <a:solidFill>
                          <a:schemeClr val="tx1"/>
                        </a:solidFill>
                        <a:latin typeface="Cambria Math" panose="02040503050406030204" pitchFamily="18" charset="0"/>
                      </a:rPr>
                      <m:t>⊥</m:t>
                    </m:r>
                  </m:oMath>
                </a14:m>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WL ← </a:t>
                </a:r>
                <a:r>
                  <a:rPr lang="en-US" altLang="zh-CN" b="1" dirty="0">
                    <a:solidFill>
                      <a:srgbClr val="FFC000"/>
                    </a:solidFill>
                    <a:latin typeface="Century Gothic" panose="020B0502020202020204" pitchFamily="34" charset="0"/>
                  </a:rPr>
                  <a:t>Entry</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while</a:t>
                </a:r>
                <a:r>
                  <a:rPr lang="en-US" altLang="zh-CN" dirty="0">
                    <a:solidFill>
                      <a:schemeClr val="tx1"/>
                    </a:solidFill>
                    <a:latin typeface="Century Gothic" panose="020B0502020202020204" pitchFamily="34" charset="0"/>
                  </a:rPr>
                  <a:t> 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WL:</a:t>
                </a:r>
              </a:p>
              <a:p>
                <a:r>
                  <a:rPr lang="en-US" altLang="zh-CN" dirty="0">
                    <a:solidFill>
                      <a:schemeClr val="tx1"/>
                    </a:solidFill>
                    <a:latin typeface="Century Gothic" panose="020B0502020202020204" pitchFamily="34" charset="0"/>
                  </a:rPr>
                  <a:t>        WL ← WL/bb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 bb is </a:t>
                </a:r>
                <a:r>
                  <a:rPr lang="en-US" altLang="zh-CN" b="1" dirty="0">
                    <a:solidFill>
                      <a:srgbClr val="FF0000"/>
                    </a:solidFill>
                    <a:latin typeface="Century Gothic" panose="020B0502020202020204" pitchFamily="34" charset="0"/>
                  </a:rPr>
                  <a:t>red</a:t>
                </a:r>
                <a:r>
                  <a:rPr lang="en-US" altLang="zh-CN" dirty="0">
                    <a:solidFill>
                      <a:schemeClr val="tx1"/>
                    </a:solidFill>
                    <a:latin typeface="Century Gothic" panose="020B0502020202020204" pitchFamily="34" charset="0"/>
                  </a:rPr>
                  <a:t> node:</a:t>
                </a:r>
              </a:p>
              <a:p>
                <a:r>
                  <a:rPr lang="en-US" altLang="zh-CN" dirty="0">
                    <a:solidFill>
                      <a:schemeClr val="tx1"/>
                    </a:solidFill>
                    <a:latin typeface="Century Gothic" panose="020B0502020202020204" pitchFamily="34" charset="0"/>
                  </a:rPr>
                  <a:t>            s’ ← T(Sc[bb],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else</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 ← T(S[bb],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foreach </a:t>
                </a:r>
                <a:r>
                  <a:rPr lang="en-US" altLang="zh-CN" dirty="0">
                    <a:solidFill>
                      <a:schemeClr val="tx1"/>
                    </a:solidFill>
                    <a:latin typeface="Century Gothic" panose="020B0502020202020204" pitchFamily="34" charset="0"/>
                  </a:rPr>
                  <a:t>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SUCC</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b="1" dirty="0">
                    <a:solidFill>
                      <a:srgbClr val="FFC000"/>
                    </a:solidFill>
                    <a:latin typeface="Century Gothic" panose="020B0502020202020204" pitchFamily="34" charset="0"/>
                  </a:rPr>
                  <a:t>            if </a:t>
                </a:r>
                <a:r>
                  <a:rPr lang="en-US" altLang="zh-CN" dirty="0">
                    <a:solidFill>
                      <a:schemeClr val="tx1"/>
                    </a:solidFill>
                    <a:latin typeface="Century Gothic" panose="020B0502020202020204" pitchFamily="34" charset="0"/>
                  </a:rPr>
                  <a:t>bb’ is </a:t>
                </a:r>
                <a:r>
                  <a:rPr lang="en-US" altLang="zh-CN" b="1" dirty="0">
                    <a:solidFill>
                      <a:srgbClr val="FF0000"/>
                    </a:solidFill>
                    <a:latin typeface="Century Gothic" panose="020B0502020202020204" pitchFamily="34" charset="0"/>
                  </a:rPr>
                  <a:t>red</a:t>
                </a:r>
                <a:r>
                  <a:rPr lang="en-US" altLang="zh-CN" dirty="0">
                    <a:solidFill>
                      <a:schemeClr val="tx1"/>
                    </a:solidFill>
                    <a:latin typeface="Century Gothic" panose="020B0502020202020204" pitchFamily="34" charset="0"/>
                  </a:rPr>
                  <a:t> node &amp; s’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Sc[bb’]: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Sc[bb’] ← Sc[bb’]</a:t>
                </a:r>
                <a:r>
                  <a:rPr lang="en-US" altLang="zh-CN" dirty="0">
                    <a:solidFill>
                      <a:schemeClr val="tx1"/>
                    </a:solidFill>
                  </a:rPr>
                  <a:t> </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smtClean="0">
                            <a:solidFill>
                              <a:schemeClr val="tx1"/>
                            </a:solidFill>
                            <a:latin typeface="Cambria Math" panose="02040503050406030204" pitchFamily="18" charset="0"/>
                            <a:ea typeface="Cambria Math" panose="02040503050406030204" pitchFamily="18" charset="0"/>
                          </a:rPr>
                          <m:t>⊔</m:t>
                        </m:r>
                      </m:e>
                      <m:sub>
                        <m:r>
                          <a:rPr lang="en-US" altLang="zh-CN" i="1" smtClean="0">
                            <a:solidFill>
                              <a:schemeClr val="tx1"/>
                            </a:solidFill>
                            <a:latin typeface="Cambria Math" panose="02040503050406030204" pitchFamily="18" charset="0"/>
                            <a:ea typeface="Cambria Math" panose="02040503050406030204" pitchFamily="18" charset="0"/>
                          </a:rPr>
                          <m:t>∃</m:t>
                        </m:r>
                      </m:sub>
                    </m:sSub>
                  </m:oMath>
                </a14:m>
                <a:r>
                  <a:rPr lang="en-US" altLang="zh-CN" dirty="0">
                    <a:solidFill>
                      <a:schemeClr val="tx1"/>
                    </a:solidFill>
                  </a:rPr>
                  <a:t> </a:t>
                </a:r>
                <a:r>
                  <a:rPr lang="en-US" altLang="zh-CN" dirty="0">
                    <a:solidFill>
                      <a:schemeClr val="tx1"/>
                    </a:solidFill>
                    <a:latin typeface="Century Gothic" panose="020B0502020202020204" pitchFamily="34" charset="0"/>
                  </a:rPr>
                  <a:t> s’</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else</a:t>
                </a:r>
                <a:r>
                  <a:rPr lang="en-US" altLang="zh-CN" dirty="0">
                    <a:solidFill>
                      <a:schemeClr val="tx1"/>
                    </a:solidFill>
                    <a:latin typeface="Century Gothic" panose="020B0502020202020204" pitchFamily="34" charset="0"/>
                  </a:rPr>
                  <a:t> bb’ is </a:t>
                </a:r>
                <a:r>
                  <a:rPr lang="en-US" altLang="zh-CN" b="1" dirty="0">
                    <a:solidFill>
                      <a:schemeClr val="tx1"/>
                    </a:solidFill>
                    <a:latin typeface="Century Gothic" panose="020B0502020202020204" pitchFamily="34" charset="0"/>
                  </a:rPr>
                  <a:t>black</a:t>
                </a:r>
                <a:r>
                  <a:rPr lang="en-US" altLang="zh-CN" dirty="0">
                    <a:solidFill>
                      <a:schemeClr val="tx1"/>
                    </a:solidFill>
                    <a:latin typeface="Century Gothic" panose="020B0502020202020204" pitchFamily="34" charset="0"/>
                  </a:rPr>
                  <a:t> node &amp; s’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S[bb’] ← S[bb’]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ea typeface="Cambria Math" panose="02040503050406030204" pitchFamily="18" charset="0"/>
                          </a:rPr>
                          <m:t>⊔</m:t>
                        </m:r>
                      </m:e>
                      <m:sub>
                        <m:r>
                          <a:rPr lang="en-US" altLang="zh-CN" i="1">
                            <a:solidFill>
                              <a:schemeClr val="tx1"/>
                            </a:solidFill>
                            <a:latin typeface="Cambria Math" panose="02040503050406030204" pitchFamily="18" charset="0"/>
                            <a:ea typeface="Cambria Math" panose="02040503050406030204" pitchFamily="18" charset="0"/>
                          </a:rPr>
                          <m:t>∃</m:t>
                        </m:r>
                      </m:sub>
                    </m:sSub>
                  </m:oMath>
                </a14:m>
                <a:r>
                  <a:rPr lang="en-US" altLang="zh-CN" dirty="0">
                    <a:solidFill>
                      <a:schemeClr val="tx1"/>
                    </a:solidFill>
                  </a:rPr>
                  <a:t> </a:t>
                </a:r>
                <a:r>
                  <a:rPr lang="en-US" altLang="zh-CN" dirty="0">
                    <a:solidFill>
                      <a:schemeClr val="tx1"/>
                    </a:solidFill>
                    <a:latin typeface="Century Gothic" panose="020B0502020202020204" pitchFamily="34" charset="0"/>
                  </a:rPr>
                  <a:t>s’</a:t>
                </a:r>
                <a:endParaRPr lang="en-US" altLang="zh-CN" b="1" dirty="0">
                  <a:solidFill>
                    <a:srgbClr val="FFC000"/>
                  </a:solidFill>
                  <a:latin typeface="Century Gothic" panose="020B0502020202020204" pitchFamily="34" charset="0"/>
                </a:endParaRPr>
              </a:p>
            </p:txBody>
          </p:sp>
        </mc:Choice>
        <mc:Fallback xmlns="">
          <p:sp>
            <p:nvSpPr>
              <p:cNvPr id="9" name="TextBox 2">
                <a:extLst>
                  <a:ext uri="{FF2B5EF4-FFF2-40B4-BE49-F238E27FC236}">
                    <a16:creationId xmlns:a16="http://schemas.microsoft.com/office/drawing/2014/main" id="{DF85DCE4-820B-4B0C-8BCD-918AF4BBD4F2}"/>
                  </a:ext>
                </a:extLst>
              </p:cNvPr>
              <p:cNvSpPr txBox="1">
                <a:spLocks noRot="1" noChangeAspect="1" noMove="1" noResize="1" noEditPoints="1" noAdjustHandles="1" noChangeArrowheads="1" noChangeShapeType="1" noTextEdit="1"/>
              </p:cNvSpPr>
              <p:nvPr/>
            </p:nvSpPr>
            <p:spPr>
              <a:xfrm>
                <a:off x="251448" y="1088701"/>
                <a:ext cx="6061275" cy="4801314"/>
              </a:xfrm>
              <a:prstGeom prst="rect">
                <a:avLst/>
              </a:prstGeom>
              <a:blipFill>
                <a:blip r:embed="rId3"/>
                <a:stretch>
                  <a:fillRect l="-804" t="-762" b="-1144"/>
                </a:stretch>
              </a:blipFill>
            </p:spPr>
            <p:txBody>
              <a:bodyPr/>
              <a:lstStyle/>
              <a:p>
                <a:r>
                  <a:rPr lang="en-US">
                    <a:noFill/>
                  </a:rPr>
                  <a:t> </a:t>
                </a:r>
              </a:p>
            </p:txBody>
          </p:sp>
        </mc:Fallback>
      </mc:AlternateContent>
      <p:sp>
        <p:nvSpPr>
          <p:cNvPr id="7" name="Down Arrow 6"/>
          <p:cNvSpPr/>
          <p:nvPr/>
        </p:nvSpPr>
        <p:spPr bwMode="auto">
          <a:xfrm rot="2758635">
            <a:off x="5412965" y="4329115"/>
            <a:ext cx="480562" cy="540069"/>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6312723" y="3429000"/>
            <a:ext cx="2219783" cy="954107"/>
          </a:xfrm>
          <a:prstGeom prst="rect">
            <a:avLst/>
          </a:prstGeom>
          <a:noFill/>
        </p:spPr>
        <p:txBody>
          <a:bodyPr wrap="square" rtlCol="0">
            <a:spAutoFit/>
          </a:bodyPr>
          <a:lstStyle/>
          <a:p>
            <a:r>
              <a:rPr lang="en-US" sz="2800" dirty="0" smtClean="0">
                <a:solidFill>
                  <a:srgbClr val="00B0F0"/>
                </a:solidFill>
                <a:latin typeface="Comic Sans MS" panose="030F0702030302020204" pitchFamily="66" charset="0"/>
              </a:rPr>
              <a:t>Optimized merging</a:t>
            </a:r>
            <a:endParaRPr lang="en-US" sz="28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24886458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311840" y="4689161"/>
            <a:ext cx="720092" cy="360046"/>
          </a:xfrm>
          <a:prstGeom prst="rect">
            <a:avLst/>
          </a:prstGeom>
          <a:solidFill>
            <a:schemeClr val="tx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3041805" y="5499953"/>
            <a:ext cx="630080" cy="300739"/>
          </a:xfrm>
          <a:prstGeom prst="rect">
            <a:avLst/>
          </a:prstGeom>
          <a:solidFill>
            <a:schemeClr val="tx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smtClean="0"/>
              <a:t>Optimized Merging (plus Widening)</a:t>
            </a:r>
            <a:endParaRPr lang="zh-CN" altLang="en-US" dirty="0"/>
          </a:p>
        </p:txBody>
      </p:sp>
      <mc:AlternateContent xmlns:mc="http://schemas.openxmlformats.org/markup-compatibility/2006" xmlns:a14="http://schemas.microsoft.com/office/drawing/2010/main">
        <mc:Choice Requires="a14">
          <p:sp>
            <p:nvSpPr>
              <p:cNvPr id="4" name="TextBox 2">
                <a:extLst>
                  <a:ext uri="{FF2B5EF4-FFF2-40B4-BE49-F238E27FC236}">
                    <a16:creationId xmlns:a16="http://schemas.microsoft.com/office/drawing/2014/main" id="{E3A2698A-8774-4F5F-B182-B74CF71D7E19}"/>
                  </a:ext>
                </a:extLst>
              </p:cNvPr>
              <p:cNvSpPr txBox="1"/>
              <p:nvPr/>
            </p:nvSpPr>
            <p:spPr>
              <a:xfrm>
                <a:off x="251448" y="1088701"/>
                <a:ext cx="6061275" cy="4801314"/>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AbstractInterpretation(Function CFG)</a:t>
                </a:r>
              </a:p>
              <a:p>
                <a:r>
                  <a:rPr lang="en-US" altLang="zh-CN" b="1" dirty="0">
                    <a:solidFill>
                      <a:srgbClr val="FFC000"/>
                    </a:solidFill>
                    <a:latin typeface="Century Gothic" panose="020B0502020202020204" pitchFamily="34" charset="0"/>
                  </a:rPr>
                  <a:t>    </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 </a:t>
                </a:r>
                <a:r>
                  <a:rPr lang="en-US" altLang="zh-CN" b="1" dirty="0" err="1">
                    <a:solidFill>
                      <a:srgbClr val="FFC000"/>
                    </a:solidFill>
                    <a:latin typeface="Century Gothic" panose="020B0502020202020204" pitchFamily="34" charset="0"/>
                  </a:rPr>
                  <a:t>GenVCFG</a:t>
                </a:r>
                <a:r>
                  <a:rPr lang="en-US" altLang="zh-CN" dirty="0">
                    <a:solidFill>
                      <a:schemeClr val="tx1"/>
                    </a:solidFill>
                    <a:latin typeface="Century Gothic" panose="020B0502020202020204" pitchFamily="34" charset="0"/>
                  </a:rPr>
                  <a:t>(CFG, </a:t>
                </a:r>
                <a:r>
                  <a:rPr lang="en-US" altLang="zh-CN" dirty="0" err="1">
                    <a:solidFill>
                      <a:schemeClr val="tx1"/>
                    </a:solidFill>
                    <a:latin typeface="Century Gothic" panose="020B0502020202020204" pitchFamily="34" charset="0"/>
                  </a:rPr>
                  <a:t>SpecuCfg</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S[bb], Sc[bb] </a:t>
                </a:r>
                <a:r>
                  <a:rPr lang="en-US" altLang="zh-CN" dirty="0" err="1">
                    <a:solidFill>
                      <a:schemeClr val="tx1"/>
                    </a:solidFill>
                    <a:latin typeface="Century Gothic" panose="020B0502020202020204" pitchFamily="34" charset="0"/>
                  </a:rPr>
                  <a:t>init</a:t>
                </a:r>
                <a:r>
                  <a:rPr lang="en-US" altLang="zh-CN" dirty="0">
                    <a:solidFill>
                      <a:schemeClr val="tx1"/>
                    </a:solidFill>
                    <a:latin typeface="Century Gothic" panose="020B0502020202020204" pitchFamily="34" charset="0"/>
                  </a:rPr>
                  <a:t> to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if bb is Entry(</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else to </a:t>
                </a:r>
                <a14:m>
                  <m:oMath xmlns:m="http://schemas.openxmlformats.org/officeDocument/2006/math">
                    <m:r>
                      <a:rPr lang="en-US" altLang="zh-CN" b="0" i="1" smtClean="0">
                        <a:solidFill>
                          <a:schemeClr val="tx1"/>
                        </a:solidFill>
                        <a:latin typeface="Cambria Math" panose="02040503050406030204" pitchFamily="18" charset="0"/>
                      </a:rPr>
                      <m:t>⊥</m:t>
                    </m:r>
                  </m:oMath>
                </a14:m>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WL ← </a:t>
                </a:r>
                <a:r>
                  <a:rPr lang="en-US" altLang="zh-CN" b="1" dirty="0">
                    <a:solidFill>
                      <a:srgbClr val="FFC000"/>
                    </a:solidFill>
                    <a:latin typeface="Century Gothic" panose="020B0502020202020204" pitchFamily="34" charset="0"/>
                  </a:rPr>
                  <a:t>Entry</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while</a:t>
                </a:r>
                <a:r>
                  <a:rPr lang="en-US" altLang="zh-CN" dirty="0">
                    <a:solidFill>
                      <a:schemeClr val="tx1"/>
                    </a:solidFill>
                    <a:latin typeface="Century Gothic" panose="020B0502020202020204" pitchFamily="34" charset="0"/>
                  </a:rPr>
                  <a:t> 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WL:</a:t>
                </a:r>
              </a:p>
              <a:p>
                <a:r>
                  <a:rPr lang="en-US" altLang="zh-CN" dirty="0">
                    <a:solidFill>
                      <a:schemeClr val="tx1"/>
                    </a:solidFill>
                    <a:latin typeface="Century Gothic" panose="020B0502020202020204" pitchFamily="34" charset="0"/>
                  </a:rPr>
                  <a:t>        WL ← WL/bb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 bb is </a:t>
                </a:r>
                <a:r>
                  <a:rPr lang="en-US" altLang="zh-CN" b="1" dirty="0">
                    <a:solidFill>
                      <a:srgbClr val="FF0000"/>
                    </a:solidFill>
                    <a:latin typeface="Century Gothic" panose="020B0502020202020204" pitchFamily="34" charset="0"/>
                  </a:rPr>
                  <a:t>red</a:t>
                </a:r>
                <a:r>
                  <a:rPr lang="en-US" altLang="zh-CN" dirty="0">
                    <a:solidFill>
                      <a:schemeClr val="tx1"/>
                    </a:solidFill>
                    <a:latin typeface="Century Gothic" panose="020B0502020202020204" pitchFamily="34" charset="0"/>
                  </a:rPr>
                  <a:t> node:</a:t>
                </a:r>
              </a:p>
              <a:p>
                <a:r>
                  <a:rPr lang="en-US" altLang="zh-CN" dirty="0">
                    <a:solidFill>
                      <a:schemeClr val="tx1"/>
                    </a:solidFill>
                    <a:latin typeface="Century Gothic" panose="020B0502020202020204" pitchFamily="34" charset="0"/>
                  </a:rPr>
                  <a:t>            s’ ← T(Sc[bb],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else</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 ← T(S[bb], bb)</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foreach </a:t>
                </a:r>
                <a:r>
                  <a:rPr lang="en-US" altLang="zh-CN" dirty="0">
                    <a:solidFill>
                      <a:schemeClr val="tx1"/>
                    </a:solidFill>
                    <a:latin typeface="Century Gothic" panose="020B0502020202020204" pitchFamily="34" charset="0"/>
                  </a:rPr>
                  <a:t>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SUCC</a:t>
                </a:r>
                <a:r>
                  <a:rPr lang="en-US" altLang="zh-CN" dirty="0">
                    <a:solidFill>
                      <a:schemeClr val="tx1"/>
                    </a:solidFill>
                    <a:latin typeface="Century Gothic" panose="020B0502020202020204" pitchFamily="34" charset="0"/>
                  </a:rPr>
                  <a:t>(</a:t>
                </a:r>
                <a:r>
                  <a:rPr lang="en-US" altLang="zh-CN" dirty="0">
                    <a:solidFill>
                      <a:srgbClr val="FF0000"/>
                    </a:solidFill>
                    <a:latin typeface="Century Gothic" panose="020B0502020202020204" pitchFamily="34" charset="0"/>
                  </a:rPr>
                  <a:t>V</a:t>
                </a:r>
                <a:r>
                  <a:rPr lang="en-US" altLang="zh-CN" dirty="0">
                    <a:solidFill>
                      <a:schemeClr val="tx1"/>
                    </a:solidFill>
                    <a:latin typeface="Century Gothic" panose="020B0502020202020204" pitchFamily="34" charset="0"/>
                  </a:rPr>
                  <a:t>CFG,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b="1" dirty="0">
                    <a:solidFill>
                      <a:srgbClr val="FFC000"/>
                    </a:solidFill>
                    <a:latin typeface="Century Gothic" panose="020B0502020202020204" pitchFamily="34" charset="0"/>
                  </a:rPr>
                  <a:t>            if </a:t>
                </a:r>
                <a:r>
                  <a:rPr lang="en-US" altLang="zh-CN" dirty="0">
                    <a:solidFill>
                      <a:schemeClr val="tx1"/>
                    </a:solidFill>
                    <a:latin typeface="Century Gothic" panose="020B0502020202020204" pitchFamily="34" charset="0"/>
                  </a:rPr>
                  <a:t>bb’ is </a:t>
                </a:r>
                <a:r>
                  <a:rPr lang="en-US" altLang="zh-CN" b="1" dirty="0">
                    <a:solidFill>
                      <a:srgbClr val="FF0000"/>
                    </a:solidFill>
                    <a:latin typeface="Century Gothic" panose="020B0502020202020204" pitchFamily="34" charset="0"/>
                  </a:rPr>
                  <a:t>red</a:t>
                </a:r>
                <a:r>
                  <a:rPr lang="en-US" altLang="zh-CN" dirty="0">
                    <a:solidFill>
                      <a:schemeClr val="tx1"/>
                    </a:solidFill>
                    <a:latin typeface="Century Gothic" panose="020B0502020202020204" pitchFamily="34" charset="0"/>
                  </a:rPr>
                  <a:t> node &amp; s’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Sc[bb’]: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Sc[bb’] ← Sc[bb’]</a:t>
                </a:r>
                <a:r>
                  <a:rPr lang="en-US" altLang="zh-CN" dirty="0">
                    <a:solidFill>
                      <a:schemeClr val="tx1"/>
                    </a:solidFill>
                  </a:rPr>
                  <a:t> </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ea typeface="Cambria Math" panose="02040503050406030204" pitchFamily="18" charset="0"/>
                          </a:rPr>
                          <m:t>𝛻</m:t>
                        </m:r>
                      </m:e>
                      <m:sub>
                        <m:r>
                          <a:rPr lang="en-US" altLang="zh-CN" i="1" smtClean="0">
                            <a:solidFill>
                              <a:schemeClr val="tx1"/>
                            </a:solidFill>
                            <a:latin typeface="Cambria Math" panose="02040503050406030204" pitchFamily="18" charset="0"/>
                            <a:ea typeface="Cambria Math" panose="02040503050406030204" pitchFamily="18" charset="0"/>
                          </a:rPr>
                          <m:t>∃</m:t>
                        </m:r>
                      </m:sub>
                    </m:sSub>
                  </m:oMath>
                </a14:m>
                <a:r>
                  <a:rPr lang="en-US" altLang="zh-CN" dirty="0">
                    <a:solidFill>
                      <a:schemeClr val="tx1"/>
                    </a:solidFill>
                  </a:rPr>
                  <a:t> </a:t>
                </a:r>
                <a:r>
                  <a:rPr lang="en-US" altLang="zh-CN" dirty="0">
                    <a:solidFill>
                      <a:schemeClr val="tx1"/>
                    </a:solidFill>
                    <a:latin typeface="Century Gothic" panose="020B0502020202020204" pitchFamily="34" charset="0"/>
                  </a:rPr>
                  <a:t> s’</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else</a:t>
                </a:r>
                <a:r>
                  <a:rPr lang="en-US" altLang="zh-CN" dirty="0">
                    <a:solidFill>
                      <a:schemeClr val="tx1"/>
                    </a:solidFill>
                    <a:latin typeface="Century Gothic" panose="020B0502020202020204" pitchFamily="34" charset="0"/>
                  </a:rPr>
                  <a:t> bb’ is </a:t>
                </a:r>
                <a:r>
                  <a:rPr lang="en-US" altLang="zh-CN" b="1" dirty="0">
                    <a:solidFill>
                      <a:schemeClr val="tx1"/>
                    </a:solidFill>
                    <a:latin typeface="Century Gothic" panose="020B0502020202020204" pitchFamily="34" charset="0"/>
                  </a:rPr>
                  <a:t>black</a:t>
                </a:r>
                <a:r>
                  <a:rPr lang="en-US" altLang="zh-CN" dirty="0">
                    <a:solidFill>
                      <a:schemeClr val="tx1"/>
                    </a:solidFill>
                    <a:latin typeface="Century Gothic" panose="020B0502020202020204" pitchFamily="34" charset="0"/>
                  </a:rPr>
                  <a:t> node &amp; s’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S[bb’]:</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dirty="0">
                    <a:solidFill>
                      <a:schemeClr val="tx1"/>
                    </a:solidFill>
                    <a:latin typeface="Century Gothic" panose="020B0502020202020204" pitchFamily="34" charset="0"/>
                  </a:rPr>
                  <a:t>                S[bb’] ← S[bb’]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smtClean="0">
                            <a:solidFill>
                              <a:schemeClr val="tx1"/>
                            </a:solidFill>
                            <a:latin typeface="Cambria Math" panose="02040503050406030204" pitchFamily="18" charset="0"/>
                            <a:ea typeface="Cambria Math" panose="02040503050406030204" pitchFamily="18" charset="0"/>
                          </a:rPr>
                          <m:t>𝛻</m:t>
                        </m:r>
                      </m:e>
                      <m:sub>
                        <m:r>
                          <a:rPr lang="en-US" altLang="zh-CN" i="1">
                            <a:solidFill>
                              <a:schemeClr val="tx1"/>
                            </a:solidFill>
                            <a:latin typeface="Cambria Math" panose="02040503050406030204" pitchFamily="18" charset="0"/>
                            <a:ea typeface="Cambria Math" panose="02040503050406030204" pitchFamily="18" charset="0"/>
                          </a:rPr>
                          <m:t>∃</m:t>
                        </m:r>
                      </m:sub>
                    </m:sSub>
                  </m:oMath>
                </a14:m>
                <a:r>
                  <a:rPr lang="en-US" altLang="zh-CN" dirty="0">
                    <a:solidFill>
                      <a:schemeClr val="tx1"/>
                    </a:solidFill>
                  </a:rPr>
                  <a:t> </a:t>
                </a:r>
                <a:r>
                  <a:rPr lang="en-US" altLang="zh-CN" dirty="0">
                    <a:solidFill>
                      <a:schemeClr val="tx1"/>
                    </a:solidFill>
                    <a:latin typeface="Century Gothic" panose="020B0502020202020204" pitchFamily="34" charset="0"/>
                  </a:rPr>
                  <a:t>s’</a:t>
                </a:r>
                <a:endParaRPr lang="en-US" altLang="zh-CN" b="1" dirty="0">
                  <a:solidFill>
                    <a:srgbClr val="FFC000"/>
                  </a:solidFill>
                  <a:latin typeface="Century Gothic" panose="020B0502020202020204" pitchFamily="34" charset="0"/>
                </a:endParaRPr>
              </a:p>
            </p:txBody>
          </p:sp>
        </mc:Choice>
        <mc:Fallback xmlns="">
          <p:sp>
            <p:nvSpPr>
              <p:cNvPr id="4" name="TextBox 2">
                <a:extLst>
                  <a:ext uri="{FF2B5EF4-FFF2-40B4-BE49-F238E27FC236}">
                    <a16:creationId xmlns:a16="http://schemas.microsoft.com/office/drawing/2014/main" id="{E3A2698A-8774-4F5F-B182-B74CF71D7E19}"/>
                  </a:ext>
                </a:extLst>
              </p:cNvPr>
              <p:cNvSpPr txBox="1">
                <a:spLocks noRot="1" noChangeAspect="1" noMove="1" noResize="1" noEditPoints="1" noAdjustHandles="1" noChangeArrowheads="1" noChangeShapeType="1" noTextEdit="1"/>
              </p:cNvSpPr>
              <p:nvPr/>
            </p:nvSpPr>
            <p:spPr>
              <a:xfrm>
                <a:off x="251448" y="1088701"/>
                <a:ext cx="6061275" cy="4801314"/>
              </a:xfrm>
              <a:prstGeom prst="rect">
                <a:avLst/>
              </a:prstGeom>
              <a:blipFill>
                <a:blip r:embed="rId3"/>
                <a:stretch>
                  <a:fillRect l="-804" t="-762" b="-1144"/>
                </a:stretch>
              </a:blipFill>
            </p:spPr>
            <p:txBody>
              <a:bodyPr/>
              <a:lstStyle/>
              <a:p>
                <a:r>
                  <a:rPr lang="en-US">
                    <a:noFill/>
                  </a:rPr>
                  <a:t> </a:t>
                </a:r>
              </a:p>
            </p:txBody>
          </p:sp>
        </mc:Fallback>
      </mc:AlternateContent>
      <p:sp>
        <p:nvSpPr>
          <p:cNvPr id="7" name="Down Arrow 6"/>
          <p:cNvSpPr/>
          <p:nvPr/>
        </p:nvSpPr>
        <p:spPr bwMode="auto">
          <a:xfrm rot="2758635">
            <a:off x="5412965" y="4329115"/>
            <a:ext cx="480562" cy="540069"/>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6312723" y="3429000"/>
            <a:ext cx="2219783" cy="1815882"/>
          </a:xfrm>
          <a:prstGeom prst="rect">
            <a:avLst/>
          </a:prstGeom>
          <a:noFill/>
        </p:spPr>
        <p:txBody>
          <a:bodyPr wrap="square" rtlCol="0">
            <a:spAutoFit/>
          </a:bodyPr>
          <a:lstStyle/>
          <a:p>
            <a:r>
              <a:rPr lang="en-US" sz="2800" dirty="0" smtClean="0">
                <a:solidFill>
                  <a:srgbClr val="00B0F0"/>
                </a:solidFill>
                <a:latin typeface="Comic Sans MS" panose="030F0702030302020204" pitchFamily="66" charset="0"/>
              </a:rPr>
              <a:t>Optimized merging </a:t>
            </a:r>
          </a:p>
          <a:p>
            <a:r>
              <a:rPr lang="en-US" sz="2800" dirty="0" smtClean="0">
                <a:solidFill>
                  <a:srgbClr val="00B0F0"/>
                </a:solidFill>
                <a:latin typeface="Comic Sans MS" panose="030F0702030302020204" pitchFamily="66" charset="0"/>
              </a:rPr>
              <a:t>   &amp;  </a:t>
            </a:r>
          </a:p>
          <a:p>
            <a:r>
              <a:rPr lang="en-US" sz="2800" dirty="0" smtClean="0">
                <a:solidFill>
                  <a:srgbClr val="00B0F0"/>
                </a:solidFill>
                <a:latin typeface="Comic Sans MS" panose="030F0702030302020204" pitchFamily="66" charset="0"/>
              </a:rPr>
              <a:t>widening</a:t>
            </a:r>
            <a:endParaRPr lang="en-US" sz="28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22381077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bwMode="auto">
          <a:xfrm>
            <a:off x="977262" y="5229230"/>
            <a:ext cx="5394968" cy="320040"/>
          </a:xfrm>
          <a:prstGeom prst="rect">
            <a:avLst/>
          </a:prstGeom>
          <a:solidFill>
            <a:schemeClr val="tx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977262" y="3620455"/>
            <a:ext cx="2694624" cy="260032"/>
          </a:xfrm>
          <a:prstGeom prst="rect">
            <a:avLst/>
          </a:prstGeom>
          <a:solidFill>
            <a:schemeClr val="tx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2057400" y="3108960"/>
            <a:ext cx="1080138" cy="228600"/>
          </a:xfrm>
          <a:prstGeom prst="rect">
            <a:avLst/>
          </a:prstGeom>
          <a:solidFill>
            <a:schemeClr val="tx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791516" y="2743200"/>
            <a:ext cx="2520323" cy="320040"/>
          </a:xfrm>
          <a:prstGeom prst="rect">
            <a:avLst/>
          </a:prstGeom>
          <a:solidFill>
            <a:schemeClr val="tx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112069" y="1688077"/>
            <a:ext cx="1080138" cy="300739"/>
          </a:xfrm>
          <a:prstGeom prst="rect">
            <a:avLst/>
          </a:prstGeom>
          <a:solidFill>
            <a:schemeClr val="tx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431471" y="1628770"/>
            <a:ext cx="1080138" cy="360046"/>
          </a:xfrm>
          <a:prstGeom prst="rect">
            <a:avLst/>
          </a:prstGeom>
          <a:solidFill>
            <a:schemeClr val="tx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33D9B522-D746-47F1-9014-F773ADF069F7}"/>
              </a:ext>
            </a:extLst>
          </p:cNvPr>
          <p:cNvSpPr>
            <a:spLocks noGrp="1"/>
          </p:cNvSpPr>
          <p:nvPr>
            <p:ph type="title"/>
          </p:nvPr>
        </p:nvSpPr>
        <p:spPr/>
        <p:txBody>
          <a:bodyPr/>
          <a:lstStyle/>
          <a:p>
            <a:r>
              <a:rPr lang="en-US" altLang="zh-CN" dirty="0" smtClean="0"/>
              <a:t>Handling Nested Branches</a:t>
            </a:r>
            <a:endParaRPr lang="zh-CN" altLang="en-US" dirty="0"/>
          </a:p>
        </p:txBody>
      </p:sp>
      <mc:AlternateContent xmlns:mc="http://schemas.openxmlformats.org/markup-compatibility/2006" xmlns:a14="http://schemas.microsoft.com/office/drawing/2010/main">
        <mc:Choice Requires="a14">
          <p:sp>
            <p:nvSpPr>
              <p:cNvPr id="4" name="TextBox 2">
                <a:extLst>
                  <a:ext uri="{FF2B5EF4-FFF2-40B4-BE49-F238E27FC236}">
                    <a16:creationId xmlns:a16="http://schemas.microsoft.com/office/drawing/2014/main" id="{E3A2698A-8774-4F5F-B182-B74CF71D7E19}"/>
                  </a:ext>
                </a:extLst>
              </p:cNvPr>
              <p:cNvSpPr txBox="1"/>
              <p:nvPr/>
            </p:nvSpPr>
            <p:spPr>
              <a:xfrm>
                <a:off x="251448" y="1088701"/>
                <a:ext cx="7144905" cy="4801314"/>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AbstractInterpretation(Function CFG)</a:t>
                </a:r>
              </a:p>
              <a:p>
                <a:r>
                  <a:rPr lang="en-US" altLang="zh-CN" b="1" dirty="0">
                    <a:solidFill>
                      <a:srgbClr val="FFC000"/>
                    </a:solidFill>
                    <a:latin typeface="Century Gothic" panose="020B0502020202020204" pitchFamily="34" charset="0"/>
                  </a:rPr>
                  <a:t>    </a:t>
                </a:r>
                <a:r>
                  <a:rPr lang="en-US" altLang="zh-CN" dirty="0">
                    <a:solidFill>
                      <a:schemeClr val="tx1"/>
                    </a:solidFill>
                    <a:latin typeface="Century Gothic" panose="020B0502020202020204" pitchFamily="34" charset="0"/>
                  </a:rPr>
                  <a:t>VCFG  ← </a:t>
                </a:r>
                <a:r>
                  <a:rPr lang="en-US" altLang="zh-CN" b="1" dirty="0" err="1">
                    <a:solidFill>
                      <a:srgbClr val="FFC000"/>
                    </a:solidFill>
                    <a:latin typeface="Century Gothic" panose="020B0502020202020204" pitchFamily="34" charset="0"/>
                  </a:rPr>
                  <a:t>GenVCFG</a:t>
                </a:r>
                <a:r>
                  <a:rPr lang="en-US" altLang="zh-CN" dirty="0">
                    <a:solidFill>
                      <a:schemeClr val="tx1"/>
                    </a:solidFill>
                    <a:latin typeface="Century Gothic" panose="020B0502020202020204" pitchFamily="34" charset="0"/>
                  </a:rPr>
                  <a:t>(CFG, </a:t>
                </a:r>
                <a:r>
                  <a:rPr lang="en-US" altLang="zh-CN" dirty="0" err="1">
                    <a:solidFill>
                      <a:schemeClr val="tx1"/>
                    </a:solidFill>
                    <a:latin typeface="Century Gothic" panose="020B0502020202020204" pitchFamily="34" charset="0"/>
                  </a:rPr>
                  <a:t>SpecuCfg</a:t>
                </a:r>
                <a:r>
                  <a:rPr lang="en-US" altLang="zh-CN" dirty="0">
                    <a:solidFill>
                      <a:schemeClr val="tx1"/>
                    </a:solidFill>
                    <a:latin typeface="Century Gothic" panose="020B0502020202020204" pitchFamily="34" charset="0"/>
                  </a:rPr>
                  <a:t>)</a:t>
                </a:r>
              </a:p>
              <a:p>
                <a:r>
                  <a:rPr lang="en-US" altLang="zh-CN" dirty="0">
                    <a:solidFill>
                      <a:schemeClr val="tx1"/>
                    </a:solidFill>
                    <a:latin typeface="Century Gothic" panose="020B0502020202020204" pitchFamily="34" charset="0"/>
                  </a:rPr>
                  <a:t>    S[bb][c] </a:t>
                </a:r>
                <a:r>
                  <a:rPr lang="en-US" altLang="zh-CN" dirty="0" err="1">
                    <a:solidFill>
                      <a:schemeClr val="tx1"/>
                    </a:solidFill>
                    <a:latin typeface="Century Gothic" panose="020B0502020202020204" pitchFamily="34" charset="0"/>
                  </a:rPr>
                  <a:t>init</a:t>
                </a:r>
                <a:r>
                  <a:rPr lang="en-US" altLang="zh-CN" dirty="0">
                    <a:solidFill>
                      <a:schemeClr val="tx1"/>
                    </a:solidFill>
                    <a:latin typeface="Century Gothic" panose="020B0502020202020204" pitchFamily="34" charset="0"/>
                  </a:rPr>
                  <a:t> to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if bb is Entry(VCFG) and c is </a:t>
                </a:r>
                <a:r>
                  <a:rPr lang="en-US" altLang="zh-CN" b="1" dirty="0">
                    <a:solidFill>
                      <a:schemeClr val="tx1"/>
                    </a:solidFill>
                    <a:latin typeface="Century Gothic" panose="020B0502020202020204" pitchFamily="34" charset="0"/>
                  </a:rPr>
                  <a:t>black</a:t>
                </a:r>
                <a:r>
                  <a:rPr lang="en-US" altLang="zh-CN" dirty="0">
                    <a:solidFill>
                      <a:schemeClr val="tx1"/>
                    </a:solidFill>
                    <a:latin typeface="Century Gothic" panose="020B0502020202020204" pitchFamily="34" charset="0"/>
                  </a:rPr>
                  <a:t>, else to </a:t>
                </a:r>
                <a14:m>
                  <m:oMath xmlns:m="http://schemas.openxmlformats.org/officeDocument/2006/math">
                    <m:r>
                      <a:rPr lang="en-US" altLang="zh-CN" b="0" i="1" smtClean="0">
                        <a:solidFill>
                          <a:schemeClr val="tx1"/>
                        </a:solidFill>
                        <a:latin typeface="Cambria Math" panose="02040503050406030204" pitchFamily="18" charset="0"/>
                      </a:rPr>
                      <m:t>⊥</m:t>
                    </m:r>
                  </m:oMath>
                </a14:m>
                <a:endParaRPr lang="en-US" altLang="zh-CN" dirty="0">
                  <a:solidFill>
                    <a:schemeClr val="tx1"/>
                  </a:solidFill>
                  <a:latin typeface="Century Gothic" panose="020B0502020202020204" pitchFamily="34" charset="0"/>
                </a:endParaRPr>
              </a:p>
              <a:p>
                <a:r>
                  <a:rPr lang="en-US" altLang="zh-CN" dirty="0">
                    <a:solidFill>
                      <a:schemeClr val="tx1"/>
                    </a:solidFill>
                    <a:latin typeface="Century Gothic" panose="020B0502020202020204" pitchFamily="34" charset="0"/>
                  </a:rPr>
                  <a:t>    WL ← </a:t>
                </a:r>
                <a:r>
                  <a:rPr lang="en-US" altLang="zh-CN" b="1" dirty="0">
                    <a:solidFill>
                      <a:srgbClr val="FFC000"/>
                    </a:solidFill>
                    <a:latin typeface="Century Gothic" panose="020B0502020202020204" pitchFamily="34" charset="0"/>
                  </a:rPr>
                  <a:t>Entry</a:t>
                </a:r>
                <a:r>
                  <a:rPr lang="en-US" altLang="zh-CN" dirty="0">
                    <a:solidFill>
                      <a:schemeClr val="tx1"/>
                    </a:solidFill>
                    <a:latin typeface="Century Gothic" panose="020B0502020202020204" pitchFamily="34" charset="0"/>
                  </a:rPr>
                  <a:t>(VCFG)</a:t>
                </a: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while</a:t>
                </a:r>
                <a:r>
                  <a:rPr lang="en-US" altLang="zh-CN" dirty="0">
                    <a:solidFill>
                      <a:schemeClr val="tx1"/>
                    </a:solidFill>
                    <a:latin typeface="Century Gothic" panose="020B0502020202020204" pitchFamily="34" charset="0"/>
                  </a:rPr>
                  <a:t> bb </a:t>
                </a:r>
                <a14:m>
                  <m:oMath xmlns:m="http://schemas.openxmlformats.org/officeDocument/2006/math">
                    <m:r>
                      <a:rPr lang="en-US" altLang="zh-CN" b="0" i="1" smtClean="0">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WL:</a:t>
                </a:r>
              </a:p>
              <a:p>
                <a:r>
                  <a:rPr lang="en-US" altLang="zh-CN" dirty="0">
                    <a:solidFill>
                      <a:schemeClr val="tx1"/>
                    </a:solidFill>
                    <a:latin typeface="Century Gothic" panose="020B0502020202020204" pitchFamily="34" charset="0"/>
                  </a:rPr>
                  <a:t>        WL ← WL/bb</a:t>
                </a:r>
              </a:p>
              <a:p>
                <a:r>
                  <a:rPr lang="en-US" altLang="zh-CN" b="1" dirty="0">
                    <a:solidFill>
                      <a:srgbClr val="FFC000"/>
                    </a:solidFill>
                    <a:latin typeface="Century Gothic" panose="020B0502020202020204" pitchFamily="34" charset="0"/>
                  </a:rPr>
                  <a:t>        foreach </a:t>
                </a:r>
                <a:r>
                  <a:rPr lang="en-US" altLang="zh-CN" dirty="0">
                    <a:solidFill>
                      <a:schemeClr val="tx1"/>
                    </a:solidFill>
                    <a:latin typeface="Century Gothic" panose="020B0502020202020204" pitchFamily="34" charset="0"/>
                  </a:rPr>
                  <a:t>color c of bb </a:t>
                </a:r>
                <a:r>
                  <a:rPr lang="en-US" altLang="zh-CN" dirty="0" smtClean="0">
                    <a:solidFill>
                      <a:schemeClr val="tx1"/>
                    </a:solidFill>
                    <a:latin typeface="Century Gothic" panose="020B0502020202020204" pitchFamily="34" charset="0"/>
                  </a:rPr>
                  <a:t> </a:t>
                </a:r>
                <a:r>
                  <a:rPr lang="en-US" altLang="zh-CN" b="1" dirty="0" smtClean="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dirty="0">
                    <a:solidFill>
                      <a:schemeClr val="tx1"/>
                    </a:solidFill>
                    <a:latin typeface="Century Gothic" panose="020B0502020202020204" pitchFamily="34" charset="0"/>
                  </a:rPr>
                  <a:t>            s’[c] ← T(S[bb][c], bb)</a:t>
                </a:r>
              </a:p>
              <a:p>
                <a:r>
                  <a:rPr lang="en-US" altLang="zh-CN" b="1" dirty="0">
                    <a:solidFill>
                      <a:srgbClr val="FFC000"/>
                    </a:solidFill>
                    <a:latin typeface="Century Gothic" panose="020B0502020202020204" pitchFamily="34" charset="0"/>
                  </a:rPr>
                  <a:t>        foreach </a:t>
                </a:r>
                <a:r>
                  <a:rPr lang="en-US" altLang="zh-CN" dirty="0">
                    <a:solidFill>
                      <a:schemeClr val="tx1"/>
                    </a:solidFill>
                    <a:latin typeface="Century Gothic" panose="020B0502020202020204" pitchFamily="34" charset="0"/>
                  </a:rPr>
                  <a:t>bb’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SUCC</a:t>
                </a:r>
                <a:r>
                  <a:rPr lang="en-US" altLang="zh-CN" dirty="0">
                    <a:solidFill>
                      <a:schemeClr val="tx1"/>
                    </a:solidFill>
                    <a:latin typeface="Century Gothic" panose="020B0502020202020204" pitchFamily="34" charset="0"/>
                  </a:rPr>
                  <a:t>(VCFG,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b="1" dirty="0">
                    <a:solidFill>
                      <a:srgbClr val="FFC000"/>
                    </a:solidFill>
                    <a:latin typeface="Century Gothic" panose="020B0502020202020204" pitchFamily="34" charset="0"/>
                  </a:rPr>
                  <a:t>            foreach </a:t>
                </a:r>
                <a:r>
                  <a:rPr lang="en-US" altLang="zh-CN" dirty="0">
                    <a:solidFill>
                      <a:schemeClr val="tx1"/>
                    </a:solidFill>
                    <a:latin typeface="Century Gothic" panose="020B0502020202020204" pitchFamily="34" charset="0"/>
                  </a:rPr>
                  <a:t>color c of bb’ </a:t>
                </a:r>
                <a:r>
                  <a:rPr lang="en-US" altLang="zh-CN" dirty="0" smtClean="0">
                    <a:solidFill>
                      <a:schemeClr val="tx1"/>
                    </a:solidFill>
                    <a:latin typeface="Century Gothic" panose="020B0502020202020204" pitchFamily="34" charset="0"/>
                  </a:rPr>
                  <a:t>  </a:t>
                </a:r>
                <a:r>
                  <a:rPr lang="en-US" altLang="zh-CN" b="1" dirty="0" smtClean="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dirty="0">
                    <a:solidFill>
                      <a:schemeClr val="tx1"/>
                    </a:solidFill>
                    <a:latin typeface="Century Gothic" panose="020B0502020202020204" pitchFamily="34" charset="0"/>
                  </a:rPr>
                  <a:t>                </a:t>
                </a:r>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 c is not a color of bb”</a:t>
                </a:r>
              </a:p>
              <a:p>
                <a:r>
                  <a:rPr lang="en-US" altLang="zh-CN" dirty="0">
                    <a:solidFill>
                      <a:schemeClr val="tx1"/>
                    </a:solidFill>
                    <a:latin typeface="Century Gothic" panose="020B0502020202020204" pitchFamily="34" charset="0"/>
                  </a:rPr>
                  <a:t>                    S’[c] ← S[</a:t>
                </a:r>
                <a:r>
                  <a:rPr lang="en-US" altLang="zh-CN" b="1" dirty="0">
                    <a:solidFill>
                      <a:schemeClr val="tx1"/>
                    </a:solidFill>
                    <a:latin typeface="Century Gothic" panose="020B0502020202020204" pitchFamily="34" charset="0"/>
                  </a:rPr>
                  <a:t>black</a:t>
                </a:r>
                <a:r>
                  <a:rPr lang="en-US" altLang="zh-CN" dirty="0">
                    <a:solidFill>
                      <a:schemeClr val="tx1"/>
                    </a:solidFill>
                    <a:latin typeface="Century Gothic" panose="020B0502020202020204" pitchFamily="34" charset="0"/>
                  </a:rPr>
                  <a:t>]</a:t>
                </a:r>
              </a:p>
              <a:p>
                <a:r>
                  <a:rPr lang="en-US" altLang="zh-CN" b="1" dirty="0">
                    <a:solidFill>
                      <a:srgbClr val="FFC000"/>
                    </a:solidFill>
                    <a:latin typeface="Century Gothic" panose="020B0502020202020204" pitchFamily="34" charset="0"/>
                  </a:rPr>
                  <a:t>                if </a:t>
                </a:r>
                <a:r>
                  <a:rPr lang="en-US" altLang="zh-CN" dirty="0">
                    <a:solidFill>
                      <a:schemeClr val="tx1"/>
                    </a:solidFill>
                    <a:latin typeface="Century Gothic" panose="020B0502020202020204" pitchFamily="34" charset="0"/>
                  </a:rPr>
                  <a:t> S’[c]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latin typeface="Century Gothic" panose="020B0502020202020204" pitchFamily="34" charset="0"/>
                  </a:rPr>
                  <a:t> S[bb’][c]:</a:t>
                </a:r>
              </a:p>
              <a:p>
                <a:r>
                  <a:rPr lang="en-US" altLang="zh-CN" dirty="0">
                    <a:solidFill>
                      <a:schemeClr val="tx1"/>
                    </a:solidFill>
                    <a:latin typeface="Century Gothic" panose="020B0502020202020204" pitchFamily="34" charset="0"/>
                  </a:rPr>
                  <a:t>                    S[bb’][c] ← S[bb’][c]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ea typeface="Cambria Math" panose="02040503050406030204" pitchFamily="18" charset="0"/>
                          </a:rPr>
                          <m:t>𝛻</m:t>
                        </m:r>
                      </m:e>
                      <m:sub>
                        <m:r>
                          <a:rPr lang="en-US" altLang="zh-CN" i="1">
                            <a:solidFill>
                              <a:schemeClr val="tx1"/>
                            </a:solidFill>
                            <a:latin typeface="Cambria Math" panose="02040503050406030204" pitchFamily="18" charset="0"/>
                            <a:ea typeface="Cambria Math" panose="02040503050406030204" pitchFamily="18" charset="0"/>
                          </a:rPr>
                          <m:t>∃</m:t>
                        </m:r>
                      </m:sub>
                    </m:sSub>
                  </m:oMath>
                </a14:m>
                <a:r>
                  <a:rPr lang="en-US" altLang="zh-CN" dirty="0">
                    <a:solidFill>
                      <a:schemeClr val="tx1"/>
                    </a:solidFill>
                  </a:rPr>
                  <a:t> </a:t>
                </a:r>
                <a:r>
                  <a:rPr lang="en-US" altLang="zh-CN" dirty="0">
                    <a:solidFill>
                      <a:schemeClr val="tx1"/>
                    </a:solidFill>
                    <a:latin typeface="Century Gothic" panose="020B0502020202020204" pitchFamily="34" charset="0"/>
                  </a:rPr>
                  <a:t>s’[c]</a:t>
                </a:r>
              </a:p>
              <a:p>
                <a:r>
                  <a:rPr lang="en-US" altLang="zh-CN" dirty="0">
                    <a:solidFill>
                      <a:schemeClr val="tx1"/>
                    </a:solidFill>
                    <a:latin typeface="Century Gothic" panose="020B0502020202020204" pitchFamily="34" charset="0"/>
                  </a:rPr>
                  <a:t>                    WL ← WL </a:t>
                </a:r>
                <a14:m>
                  <m:oMath xmlns:m="http://schemas.openxmlformats.org/officeDocument/2006/math">
                    <m:r>
                      <a:rPr lang="en-US" altLang="zh-CN" i="1">
                        <a:solidFill>
                          <a:schemeClr val="tx1"/>
                        </a:solidFill>
                        <a:latin typeface="Cambria Math" panose="02040503050406030204" pitchFamily="18" charset="0"/>
                      </a:rPr>
                      <m:t>∪</m:t>
                    </m:r>
                  </m:oMath>
                </a14:m>
                <a:r>
                  <a:rPr lang="en-US" altLang="zh-CN" dirty="0">
                    <a:solidFill>
                      <a:schemeClr val="tx1"/>
                    </a:solidFill>
                    <a:latin typeface="Century Gothic" panose="020B0502020202020204" pitchFamily="34" charset="0"/>
                  </a:rPr>
                  <a:t> {bb’}</a:t>
                </a:r>
              </a:p>
              <a:p>
                <a:r>
                  <a:rPr lang="en-US" altLang="zh-CN" b="1" dirty="0">
                    <a:solidFill>
                      <a:srgbClr val="FFC000"/>
                    </a:solidFill>
                    <a:latin typeface="Century Gothic" panose="020B0502020202020204" pitchFamily="34" charset="0"/>
                  </a:rPr>
                  <a:t>            foreach </a:t>
                </a:r>
                <a:r>
                  <a:rPr lang="en-US" altLang="zh-CN" dirty="0">
                    <a:solidFill>
                      <a:schemeClr val="tx1"/>
                    </a:solidFill>
                    <a:latin typeface="Century Gothic" panose="020B0502020202020204" pitchFamily="34" charset="0"/>
                  </a:rPr>
                  <a:t>color c of bb but c is not a color of bb’ </a:t>
                </a:r>
                <a:r>
                  <a:rPr lang="en-US" altLang="zh-CN" b="1" dirty="0">
                    <a:solidFill>
                      <a:srgbClr val="FFC000"/>
                    </a:solidFill>
                    <a:latin typeface="Century Gothic" panose="020B0502020202020204" pitchFamily="34" charset="0"/>
                  </a:rPr>
                  <a:t>do</a:t>
                </a:r>
                <a:r>
                  <a:rPr lang="en-US" altLang="zh-CN" dirty="0">
                    <a:solidFill>
                      <a:schemeClr val="tx1"/>
                    </a:solidFill>
                    <a:latin typeface="Century Gothic" panose="020B0502020202020204" pitchFamily="34" charset="0"/>
                  </a:rPr>
                  <a:t>:</a:t>
                </a:r>
                <a:endParaRPr lang="en-US" altLang="zh-CN" b="1" dirty="0">
                  <a:solidFill>
                    <a:srgbClr val="FFC000"/>
                  </a:solidFill>
                  <a:latin typeface="Century Gothic" panose="020B0502020202020204" pitchFamily="34" charset="0"/>
                </a:endParaRPr>
              </a:p>
              <a:p>
                <a:r>
                  <a:rPr lang="en-US" altLang="zh-CN" dirty="0">
                    <a:solidFill>
                      <a:schemeClr val="tx1"/>
                    </a:solidFill>
                    <a:latin typeface="Century Gothic" panose="020B0502020202020204" pitchFamily="34" charset="0"/>
                  </a:rPr>
                  <a:t>                S[bb’][</a:t>
                </a:r>
                <a:r>
                  <a:rPr lang="en-US" altLang="zh-CN" b="1" dirty="0">
                    <a:solidFill>
                      <a:schemeClr val="tx1"/>
                    </a:solidFill>
                    <a:latin typeface="Century Gothic" panose="020B0502020202020204" pitchFamily="34" charset="0"/>
                  </a:rPr>
                  <a:t>black</a:t>
                </a:r>
                <a:r>
                  <a:rPr lang="en-US" altLang="zh-CN" dirty="0">
                    <a:solidFill>
                      <a:schemeClr val="tx1"/>
                    </a:solidFill>
                    <a:latin typeface="Century Gothic" panose="020B0502020202020204" pitchFamily="34" charset="0"/>
                  </a:rPr>
                  <a:t>] ← S[bb’][</a:t>
                </a:r>
                <a:r>
                  <a:rPr lang="en-US" altLang="zh-CN" b="1" dirty="0">
                    <a:solidFill>
                      <a:schemeClr val="tx1"/>
                    </a:solidFill>
                    <a:latin typeface="Century Gothic" panose="020B0502020202020204" pitchFamily="34" charset="0"/>
                  </a:rPr>
                  <a:t>black</a:t>
                </a:r>
                <a:r>
                  <a:rPr lang="en-US" altLang="zh-CN" dirty="0">
                    <a:solidFill>
                      <a:schemeClr val="tx1"/>
                    </a:solidFill>
                    <a:latin typeface="Century Gothic" panose="020B0502020202020204" pitchFamily="34" charset="0"/>
                  </a:rPr>
                  <a:t>]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smtClean="0">
                            <a:solidFill>
                              <a:schemeClr val="tx1"/>
                            </a:solidFill>
                            <a:latin typeface="Cambria Math" panose="02040503050406030204" pitchFamily="18" charset="0"/>
                            <a:ea typeface="Cambria Math" panose="02040503050406030204" pitchFamily="18" charset="0"/>
                          </a:rPr>
                          <m:t>𝛻</m:t>
                        </m:r>
                      </m:e>
                      <m:sub>
                        <m:r>
                          <a:rPr lang="en-US" altLang="zh-CN" i="1">
                            <a:solidFill>
                              <a:schemeClr val="tx1"/>
                            </a:solidFill>
                            <a:latin typeface="Cambria Math" panose="02040503050406030204" pitchFamily="18" charset="0"/>
                            <a:ea typeface="Cambria Math" panose="02040503050406030204" pitchFamily="18" charset="0"/>
                          </a:rPr>
                          <m:t>∃</m:t>
                        </m:r>
                      </m:sub>
                    </m:sSub>
                  </m:oMath>
                </a14:m>
                <a:r>
                  <a:rPr lang="en-US" altLang="zh-CN" dirty="0">
                    <a:solidFill>
                      <a:schemeClr val="tx1"/>
                    </a:solidFill>
                  </a:rPr>
                  <a:t> </a:t>
                </a:r>
                <a:r>
                  <a:rPr lang="en-US" altLang="zh-CN" dirty="0">
                    <a:solidFill>
                      <a:schemeClr val="tx1"/>
                    </a:solidFill>
                    <a:latin typeface="Century Gothic" panose="020B0502020202020204" pitchFamily="34" charset="0"/>
                  </a:rPr>
                  <a:t>s’[c]</a:t>
                </a:r>
                <a:endParaRPr lang="en-US" altLang="zh-CN" b="1" dirty="0">
                  <a:solidFill>
                    <a:srgbClr val="FFC000"/>
                  </a:solidFill>
                  <a:latin typeface="Century Gothic" panose="020B0502020202020204" pitchFamily="34" charset="0"/>
                </a:endParaRPr>
              </a:p>
            </p:txBody>
          </p:sp>
        </mc:Choice>
        <mc:Fallback xmlns="">
          <p:sp>
            <p:nvSpPr>
              <p:cNvPr id="4" name="TextBox 2">
                <a:extLst>
                  <a:ext uri="{FF2B5EF4-FFF2-40B4-BE49-F238E27FC236}">
                    <a16:creationId xmlns:a16="http://schemas.microsoft.com/office/drawing/2014/main" id="{E3A2698A-8774-4F5F-B182-B74CF71D7E19}"/>
                  </a:ext>
                </a:extLst>
              </p:cNvPr>
              <p:cNvSpPr txBox="1">
                <a:spLocks noRot="1" noChangeAspect="1" noMove="1" noResize="1" noEditPoints="1" noAdjustHandles="1" noChangeArrowheads="1" noChangeShapeType="1" noTextEdit="1"/>
              </p:cNvSpPr>
              <p:nvPr/>
            </p:nvSpPr>
            <p:spPr>
              <a:xfrm>
                <a:off x="251448" y="1088701"/>
                <a:ext cx="7144905" cy="4801314"/>
              </a:xfrm>
              <a:prstGeom prst="rect">
                <a:avLst/>
              </a:prstGeom>
              <a:blipFill>
                <a:blip r:embed="rId3"/>
                <a:stretch>
                  <a:fillRect l="-683" t="-762" b="-1144"/>
                </a:stretch>
              </a:blipFill>
            </p:spPr>
            <p:txBody>
              <a:bodyPr/>
              <a:lstStyle/>
              <a:p>
                <a:r>
                  <a:rPr lang="en-US">
                    <a:noFill/>
                  </a:rPr>
                  <a:t> </a:t>
                </a:r>
              </a:p>
            </p:txBody>
          </p:sp>
        </mc:Fallback>
      </mc:AlternateContent>
    </p:spTree>
    <p:extLst>
      <p:ext uri="{BB962C8B-B14F-4D97-AF65-F5344CB8AC3E}">
        <p14:creationId xmlns:p14="http://schemas.microsoft.com/office/powerpoint/2010/main" val="3712999108"/>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组合 4"/>
          <p:cNvPicPr>
            <a:picLocks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359944" y="1675210"/>
            <a:ext cx="2319338" cy="391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Freeform 8"/>
          <p:cNvSpPr>
            <a:spLocks/>
          </p:cNvSpPr>
          <p:nvPr/>
        </p:nvSpPr>
        <p:spPr bwMode="auto">
          <a:xfrm>
            <a:off x="1666875" y="4869903"/>
            <a:ext cx="2137173" cy="716756"/>
          </a:xfrm>
          <a:custGeom>
            <a:avLst/>
            <a:gdLst>
              <a:gd name="T0" fmla="*/ 2147483646 w 757"/>
              <a:gd name="T1" fmla="*/ 0 h 412"/>
              <a:gd name="T2" fmla="*/ 2147483646 w 757"/>
              <a:gd name="T3" fmla="*/ 2147483646 h 412"/>
              <a:gd name="T4" fmla="*/ 2147483646 w 757"/>
              <a:gd name="T5" fmla="*/ 2147483646 h 412"/>
              <a:gd name="T6" fmla="*/ 2147483646 w 757"/>
              <a:gd name="T7" fmla="*/ 2147483646 h 412"/>
              <a:gd name="T8" fmla="*/ 2147483646 w 757"/>
              <a:gd name="T9" fmla="*/ 2147483646 h 412"/>
              <a:gd name="T10" fmla="*/ 2147483646 w 757"/>
              <a:gd name="T11" fmla="*/ 2147483646 h 412"/>
              <a:gd name="T12" fmla="*/ 2147483646 w 757"/>
              <a:gd name="T13" fmla="*/ 2147483646 h 412"/>
              <a:gd name="T14" fmla="*/ 2147483646 w 757"/>
              <a:gd name="T15" fmla="*/ 2147483646 h 412"/>
              <a:gd name="T16" fmla="*/ 2147483646 w 757"/>
              <a:gd name="T17" fmla="*/ 2147483646 h 412"/>
              <a:gd name="T18" fmla="*/ 2147483646 w 757"/>
              <a:gd name="T19" fmla="*/ 2147483646 h 412"/>
              <a:gd name="T20" fmla="*/ 2147483646 w 757"/>
              <a:gd name="T21" fmla="*/ 2147483646 h 412"/>
              <a:gd name="T22" fmla="*/ 2147483646 w 757"/>
              <a:gd name="T23" fmla="*/ 2147483646 h 412"/>
              <a:gd name="T24" fmla="*/ 2147483646 w 757"/>
              <a:gd name="T25" fmla="*/ 2147483646 h 412"/>
              <a:gd name="T26" fmla="*/ 2147483646 w 757"/>
              <a:gd name="T27" fmla="*/ 2147483646 h 412"/>
              <a:gd name="T28" fmla="*/ 2147483646 w 757"/>
              <a:gd name="T29" fmla="*/ 2147483646 h 412"/>
              <a:gd name="T30" fmla="*/ 2147483646 w 757"/>
              <a:gd name="T31" fmla="*/ 2147483646 h 412"/>
              <a:gd name="T32" fmla="*/ 2147483646 w 757"/>
              <a:gd name="T33" fmla="*/ 2147483646 h 412"/>
              <a:gd name="T34" fmla="*/ 2147483646 w 757"/>
              <a:gd name="T35" fmla="*/ 2147483646 h 412"/>
              <a:gd name="T36" fmla="*/ 2147483646 w 757"/>
              <a:gd name="T37" fmla="*/ 2147483646 h 412"/>
              <a:gd name="T38" fmla="*/ 2147483646 w 757"/>
              <a:gd name="T39" fmla="*/ 2147483646 h 412"/>
              <a:gd name="T40" fmla="*/ 2147483646 w 757"/>
              <a:gd name="T41" fmla="*/ 2147483646 h 412"/>
              <a:gd name="T42" fmla="*/ 2147483646 w 757"/>
              <a:gd name="T43" fmla="*/ 2147483646 h 412"/>
              <a:gd name="T44" fmla="*/ 2147483646 w 757"/>
              <a:gd name="T45" fmla="*/ 2147483646 h 412"/>
              <a:gd name="T46" fmla="*/ 2147483646 w 757"/>
              <a:gd name="T47" fmla="*/ 2147483646 h 412"/>
              <a:gd name="T48" fmla="*/ 2147483646 w 757"/>
              <a:gd name="T49" fmla="*/ 2147483646 h 412"/>
              <a:gd name="T50" fmla="*/ 2147483646 w 757"/>
              <a:gd name="T51" fmla="*/ 2147483646 h 412"/>
              <a:gd name="T52" fmla="*/ 2147483646 w 757"/>
              <a:gd name="T53" fmla="*/ 2147483646 h 412"/>
              <a:gd name="T54" fmla="*/ 2147483646 w 757"/>
              <a:gd name="T55" fmla="*/ 2147483646 h 412"/>
              <a:gd name="T56" fmla="*/ 0 w 757"/>
              <a:gd name="T57" fmla="*/ 2147483646 h 412"/>
              <a:gd name="T58" fmla="*/ 0 w 757"/>
              <a:gd name="T59" fmla="*/ 2147483646 h 412"/>
              <a:gd name="T60" fmla="*/ 0 w 757"/>
              <a:gd name="T61" fmla="*/ 2147483646 h 412"/>
              <a:gd name="T62" fmla="*/ 2147483646 w 757"/>
              <a:gd name="T63" fmla="*/ 2147483646 h 412"/>
              <a:gd name="T64" fmla="*/ 2147483646 w 757"/>
              <a:gd name="T65" fmla="*/ 2147483646 h 412"/>
              <a:gd name="T66" fmla="*/ 2147483646 w 757"/>
              <a:gd name="T67" fmla="*/ 0 h 412"/>
              <a:gd name="T68" fmla="*/ 2147483646 w 757"/>
              <a:gd name="T69" fmla="*/ 0 h 412"/>
              <a:gd name="T70" fmla="*/ 2147483646 w 757"/>
              <a:gd name="T71" fmla="*/ 0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12">
                <a:moveTo>
                  <a:pt x="244" y="0"/>
                </a:moveTo>
                <a:cubicBezTo>
                  <a:pt x="246" y="0"/>
                  <a:pt x="247" y="2"/>
                  <a:pt x="247" y="5"/>
                </a:cubicBezTo>
                <a:cubicBezTo>
                  <a:pt x="247" y="5"/>
                  <a:pt x="247" y="5"/>
                  <a:pt x="247" y="5"/>
                </a:cubicBezTo>
                <a:cubicBezTo>
                  <a:pt x="247" y="8"/>
                  <a:pt x="246" y="11"/>
                  <a:pt x="244" y="11"/>
                </a:cubicBezTo>
                <a:cubicBezTo>
                  <a:pt x="244" y="11"/>
                  <a:pt x="244" y="11"/>
                  <a:pt x="244" y="11"/>
                </a:cubicBezTo>
                <a:cubicBezTo>
                  <a:pt x="38" y="11"/>
                  <a:pt x="38" y="11"/>
                  <a:pt x="38" y="11"/>
                </a:cubicBezTo>
                <a:cubicBezTo>
                  <a:pt x="29" y="11"/>
                  <a:pt x="22" y="14"/>
                  <a:pt x="16" y="19"/>
                </a:cubicBezTo>
                <a:cubicBezTo>
                  <a:pt x="16" y="19"/>
                  <a:pt x="16" y="19"/>
                  <a:pt x="16" y="19"/>
                </a:cubicBezTo>
                <a:cubicBezTo>
                  <a:pt x="11" y="24"/>
                  <a:pt x="8" y="30"/>
                  <a:pt x="8" y="36"/>
                </a:cubicBezTo>
                <a:cubicBezTo>
                  <a:pt x="8" y="36"/>
                  <a:pt x="8" y="36"/>
                  <a:pt x="8" y="36"/>
                </a:cubicBezTo>
                <a:cubicBezTo>
                  <a:pt x="8" y="375"/>
                  <a:pt x="8" y="375"/>
                  <a:pt x="8" y="375"/>
                </a:cubicBezTo>
                <a:cubicBezTo>
                  <a:pt x="8" y="381"/>
                  <a:pt x="11" y="387"/>
                  <a:pt x="16" y="392"/>
                </a:cubicBezTo>
                <a:cubicBezTo>
                  <a:pt x="16" y="392"/>
                  <a:pt x="16" y="392"/>
                  <a:pt x="16" y="392"/>
                </a:cubicBezTo>
                <a:cubicBezTo>
                  <a:pt x="22" y="397"/>
                  <a:pt x="29" y="401"/>
                  <a:pt x="38" y="400"/>
                </a:cubicBezTo>
                <a:cubicBezTo>
                  <a:pt x="38" y="400"/>
                  <a:pt x="38" y="400"/>
                  <a:pt x="38" y="400"/>
                </a:cubicBezTo>
                <a:cubicBezTo>
                  <a:pt x="749" y="400"/>
                  <a:pt x="749" y="400"/>
                  <a:pt x="749" y="400"/>
                </a:cubicBezTo>
                <a:cubicBezTo>
                  <a:pt x="750" y="400"/>
                  <a:pt x="751" y="400"/>
                  <a:pt x="752" y="400"/>
                </a:cubicBezTo>
                <a:cubicBezTo>
                  <a:pt x="752" y="400"/>
                  <a:pt x="752" y="400"/>
                  <a:pt x="752" y="400"/>
                </a:cubicBezTo>
                <a:cubicBezTo>
                  <a:pt x="752" y="400"/>
                  <a:pt x="752" y="400"/>
                  <a:pt x="752" y="400"/>
                </a:cubicBezTo>
                <a:cubicBezTo>
                  <a:pt x="755" y="400"/>
                  <a:pt x="756" y="402"/>
                  <a:pt x="757" y="405"/>
                </a:cubicBezTo>
                <a:cubicBezTo>
                  <a:pt x="757" y="405"/>
                  <a:pt x="757" y="405"/>
                  <a:pt x="757" y="405"/>
                </a:cubicBezTo>
                <a:cubicBezTo>
                  <a:pt x="757" y="409"/>
                  <a:pt x="755" y="411"/>
                  <a:pt x="753" y="411"/>
                </a:cubicBezTo>
                <a:cubicBezTo>
                  <a:pt x="753" y="411"/>
                  <a:pt x="753" y="411"/>
                  <a:pt x="753" y="411"/>
                </a:cubicBezTo>
                <a:cubicBezTo>
                  <a:pt x="752" y="411"/>
                  <a:pt x="750" y="412"/>
                  <a:pt x="749" y="412"/>
                </a:cubicBezTo>
                <a:cubicBezTo>
                  <a:pt x="749" y="412"/>
                  <a:pt x="749" y="412"/>
                  <a:pt x="749" y="412"/>
                </a:cubicBezTo>
                <a:cubicBezTo>
                  <a:pt x="38" y="412"/>
                  <a:pt x="38" y="412"/>
                  <a:pt x="38" y="412"/>
                </a:cubicBezTo>
                <a:cubicBezTo>
                  <a:pt x="28" y="412"/>
                  <a:pt x="19" y="408"/>
                  <a:pt x="12" y="402"/>
                </a:cubicBezTo>
                <a:cubicBezTo>
                  <a:pt x="12" y="402"/>
                  <a:pt x="12" y="402"/>
                  <a:pt x="12" y="402"/>
                </a:cubicBezTo>
                <a:cubicBezTo>
                  <a:pt x="5" y="395"/>
                  <a:pt x="0" y="386"/>
                  <a:pt x="0" y="375"/>
                </a:cubicBezTo>
                <a:cubicBezTo>
                  <a:pt x="0" y="375"/>
                  <a:pt x="0" y="375"/>
                  <a:pt x="0" y="375"/>
                </a:cubicBezTo>
                <a:cubicBezTo>
                  <a:pt x="0" y="36"/>
                  <a:pt x="0" y="36"/>
                  <a:pt x="0" y="36"/>
                </a:cubicBezTo>
                <a:cubicBezTo>
                  <a:pt x="0" y="25"/>
                  <a:pt x="5" y="16"/>
                  <a:pt x="12" y="9"/>
                </a:cubicBezTo>
                <a:cubicBezTo>
                  <a:pt x="12" y="9"/>
                  <a:pt x="12" y="9"/>
                  <a:pt x="12" y="9"/>
                </a:cubicBezTo>
                <a:cubicBezTo>
                  <a:pt x="19" y="3"/>
                  <a:pt x="28" y="0"/>
                  <a:pt x="38" y="0"/>
                </a:cubicBezTo>
                <a:cubicBezTo>
                  <a:pt x="38" y="0"/>
                  <a:pt x="38" y="0"/>
                  <a:pt x="38" y="0"/>
                </a:cubicBezTo>
                <a:cubicBezTo>
                  <a:pt x="244" y="0"/>
                  <a:pt x="244" y="0"/>
                  <a:pt x="244" y="0"/>
                </a:cubicBezTo>
                <a:close/>
              </a:path>
            </a:pathLst>
          </a:custGeom>
          <a:solidFill>
            <a:srgbClr val="B2B2B2"/>
          </a:solidFill>
          <a:ln>
            <a:solidFill>
              <a:srgbClr val="FFC000"/>
            </a:solidFill>
          </a:ln>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1510" name="Freeform 208"/>
          <p:cNvSpPr>
            <a:spLocks/>
          </p:cNvSpPr>
          <p:nvPr/>
        </p:nvSpPr>
        <p:spPr bwMode="auto">
          <a:xfrm>
            <a:off x="5797706" y="3551879"/>
            <a:ext cx="2194731" cy="775097"/>
          </a:xfrm>
          <a:custGeom>
            <a:avLst/>
            <a:gdLst>
              <a:gd name="T0" fmla="*/ 2147483646 w 757"/>
              <a:gd name="T1" fmla="*/ 0 h 421"/>
              <a:gd name="T2" fmla="*/ 2147483646 w 757"/>
              <a:gd name="T3" fmla="*/ 2147483646 h 421"/>
              <a:gd name="T4" fmla="*/ 2147483646 w 757"/>
              <a:gd name="T5" fmla="*/ 2147483646 h 421"/>
              <a:gd name="T6" fmla="*/ 2147483646 w 757"/>
              <a:gd name="T7" fmla="*/ 2147483646 h 421"/>
              <a:gd name="T8" fmla="*/ 2147483646 w 757"/>
              <a:gd name="T9" fmla="*/ 2147483646 h 421"/>
              <a:gd name="T10" fmla="*/ 2147483646 w 757"/>
              <a:gd name="T11" fmla="*/ 2147483646 h 421"/>
              <a:gd name="T12" fmla="*/ 2147483646 w 757"/>
              <a:gd name="T13" fmla="*/ 2147483646 h 421"/>
              <a:gd name="T14" fmla="*/ 2147483646 w 757"/>
              <a:gd name="T15" fmla="*/ 2147483646 h 421"/>
              <a:gd name="T16" fmla="*/ 2147483646 w 757"/>
              <a:gd name="T17" fmla="*/ 2147483646 h 421"/>
              <a:gd name="T18" fmla="*/ 2147483646 w 757"/>
              <a:gd name="T19" fmla="*/ 2147483646 h 421"/>
              <a:gd name="T20" fmla="*/ 2147483646 w 757"/>
              <a:gd name="T21" fmla="*/ 2147483646 h 421"/>
              <a:gd name="T22" fmla="*/ 2147483646 w 757"/>
              <a:gd name="T23" fmla="*/ 2147483646 h 421"/>
              <a:gd name="T24" fmla="*/ 2147483646 w 757"/>
              <a:gd name="T25" fmla="*/ 2147483646 h 421"/>
              <a:gd name="T26" fmla="*/ 2147483646 w 757"/>
              <a:gd name="T27" fmla="*/ 2147483646 h 421"/>
              <a:gd name="T28" fmla="*/ 2147483646 w 757"/>
              <a:gd name="T29" fmla="*/ 2147483646 h 421"/>
              <a:gd name="T30" fmla="*/ 2147483646 w 757"/>
              <a:gd name="T31" fmla="*/ 2147483646 h 421"/>
              <a:gd name="T32" fmla="*/ 2147483646 w 757"/>
              <a:gd name="T33" fmla="*/ 2147483646 h 421"/>
              <a:gd name="T34" fmla="*/ 2147483646 w 757"/>
              <a:gd name="T35" fmla="*/ 2147483646 h 421"/>
              <a:gd name="T36" fmla="*/ 2147483646 w 757"/>
              <a:gd name="T37" fmla="*/ 2147483646 h 421"/>
              <a:gd name="T38" fmla="*/ 0 w 757"/>
              <a:gd name="T39" fmla="*/ 2147483646 h 421"/>
              <a:gd name="T40" fmla="*/ 0 w 757"/>
              <a:gd name="T41" fmla="*/ 2147483646 h 421"/>
              <a:gd name="T42" fmla="*/ 2147483646 w 757"/>
              <a:gd name="T43" fmla="*/ 2147483646 h 421"/>
              <a:gd name="T44" fmla="*/ 2147483646 w 757"/>
              <a:gd name="T45" fmla="*/ 2147483646 h 421"/>
              <a:gd name="T46" fmla="*/ 2147483646 w 757"/>
              <a:gd name="T47" fmla="*/ 2147483646 h 421"/>
              <a:gd name="T48" fmla="*/ 2147483646 w 757"/>
              <a:gd name="T49" fmla="*/ 2147483646 h 421"/>
              <a:gd name="T50" fmla="*/ 2147483646 w 757"/>
              <a:gd name="T51" fmla="*/ 2147483646 h 421"/>
              <a:gd name="T52" fmla="*/ 2147483646 w 757"/>
              <a:gd name="T53" fmla="*/ 2147483646 h 421"/>
              <a:gd name="T54" fmla="*/ 2147483646 w 757"/>
              <a:gd name="T55" fmla="*/ 2147483646 h 421"/>
              <a:gd name="T56" fmla="*/ 2147483646 w 757"/>
              <a:gd name="T57" fmla="*/ 2147483646 h 421"/>
              <a:gd name="T58" fmla="*/ 2147483646 w 757"/>
              <a:gd name="T59" fmla="*/ 2147483646 h 421"/>
              <a:gd name="T60" fmla="*/ 2147483646 w 757"/>
              <a:gd name="T61" fmla="*/ 2147483646 h 421"/>
              <a:gd name="T62" fmla="*/ 2147483646 w 757"/>
              <a:gd name="T63" fmla="*/ 2147483646 h 421"/>
              <a:gd name="T64" fmla="*/ 2147483646 w 757"/>
              <a:gd name="T65" fmla="*/ 2147483646 h 421"/>
              <a:gd name="T66" fmla="*/ 2147483646 w 757"/>
              <a:gd name="T67" fmla="*/ 0 h 421"/>
              <a:gd name="T68" fmla="*/ 2147483646 w 757"/>
              <a:gd name="T69" fmla="*/ 0 h 421"/>
              <a:gd name="T70" fmla="*/ 2147483646 w 757"/>
              <a:gd name="T71" fmla="*/ 0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21">
                <a:moveTo>
                  <a:pt x="513" y="0"/>
                </a:moveTo>
                <a:cubicBezTo>
                  <a:pt x="511" y="0"/>
                  <a:pt x="509" y="2"/>
                  <a:pt x="509" y="5"/>
                </a:cubicBezTo>
                <a:cubicBezTo>
                  <a:pt x="509" y="5"/>
                  <a:pt x="509" y="5"/>
                  <a:pt x="509" y="5"/>
                </a:cubicBezTo>
                <a:cubicBezTo>
                  <a:pt x="509" y="8"/>
                  <a:pt x="511" y="11"/>
                  <a:pt x="513" y="11"/>
                </a:cubicBezTo>
                <a:cubicBezTo>
                  <a:pt x="513" y="11"/>
                  <a:pt x="513" y="11"/>
                  <a:pt x="513" y="11"/>
                </a:cubicBezTo>
                <a:cubicBezTo>
                  <a:pt x="719" y="11"/>
                  <a:pt x="719" y="11"/>
                  <a:pt x="719" y="11"/>
                </a:cubicBezTo>
                <a:cubicBezTo>
                  <a:pt x="728" y="11"/>
                  <a:pt x="735" y="14"/>
                  <a:pt x="741" y="19"/>
                </a:cubicBezTo>
                <a:cubicBezTo>
                  <a:pt x="741" y="19"/>
                  <a:pt x="741" y="19"/>
                  <a:pt x="741" y="19"/>
                </a:cubicBezTo>
                <a:cubicBezTo>
                  <a:pt x="746" y="24"/>
                  <a:pt x="749" y="31"/>
                  <a:pt x="749" y="37"/>
                </a:cubicBezTo>
                <a:cubicBezTo>
                  <a:pt x="749" y="37"/>
                  <a:pt x="749" y="37"/>
                  <a:pt x="749" y="37"/>
                </a:cubicBezTo>
                <a:cubicBezTo>
                  <a:pt x="749" y="384"/>
                  <a:pt x="749" y="384"/>
                  <a:pt x="749" y="384"/>
                </a:cubicBezTo>
                <a:cubicBezTo>
                  <a:pt x="749" y="390"/>
                  <a:pt x="746" y="396"/>
                  <a:pt x="741" y="401"/>
                </a:cubicBezTo>
                <a:cubicBezTo>
                  <a:pt x="741" y="401"/>
                  <a:pt x="741" y="401"/>
                  <a:pt x="741" y="401"/>
                </a:cubicBezTo>
                <a:cubicBezTo>
                  <a:pt x="735" y="406"/>
                  <a:pt x="728" y="410"/>
                  <a:pt x="719" y="410"/>
                </a:cubicBezTo>
                <a:cubicBezTo>
                  <a:pt x="719" y="410"/>
                  <a:pt x="719" y="410"/>
                  <a:pt x="719" y="410"/>
                </a:cubicBezTo>
                <a:cubicBezTo>
                  <a:pt x="8" y="410"/>
                  <a:pt x="8" y="410"/>
                  <a:pt x="8" y="410"/>
                </a:cubicBezTo>
                <a:cubicBezTo>
                  <a:pt x="7" y="410"/>
                  <a:pt x="6" y="410"/>
                  <a:pt x="5" y="409"/>
                </a:cubicBezTo>
                <a:cubicBezTo>
                  <a:pt x="5" y="409"/>
                  <a:pt x="5" y="409"/>
                  <a:pt x="5" y="409"/>
                </a:cubicBezTo>
                <a:cubicBezTo>
                  <a:pt x="5" y="409"/>
                  <a:pt x="5" y="409"/>
                  <a:pt x="5" y="409"/>
                </a:cubicBezTo>
                <a:cubicBezTo>
                  <a:pt x="2" y="409"/>
                  <a:pt x="1" y="412"/>
                  <a:pt x="0" y="415"/>
                </a:cubicBezTo>
                <a:cubicBezTo>
                  <a:pt x="0" y="415"/>
                  <a:pt x="0" y="415"/>
                  <a:pt x="0" y="415"/>
                </a:cubicBezTo>
                <a:cubicBezTo>
                  <a:pt x="0" y="418"/>
                  <a:pt x="2" y="421"/>
                  <a:pt x="4" y="421"/>
                </a:cubicBezTo>
                <a:cubicBezTo>
                  <a:pt x="4" y="421"/>
                  <a:pt x="4" y="421"/>
                  <a:pt x="4" y="421"/>
                </a:cubicBezTo>
                <a:cubicBezTo>
                  <a:pt x="5" y="421"/>
                  <a:pt x="7" y="421"/>
                  <a:pt x="8" y="421"/>
                </a:cubicBezTo>
                <a:cubicBezTo>
                  <a:pt x="8" y="421"/>
                  <a:pt x="8" y="421"/>
                  <a:pt x="8" y="421"/>
                </a:cubicBezTo>
                <a:cubicBezTo>
                  <a:pt x="719" y="421"/>
                  <a:pt x="719" y="421"/>
                  <a:pt x="719" y="421"/>
                </a:cubicBezTo>
                <a:cubicBezTo>
                  <a:pt x="729" y="421"/>
                  <a:pt x="738" y="417"/>
                  <a:pt x="745" y="411"/>
                </a:cubicBezTo>
                <a:cubicBezTo>
                  <a:pt x="745" y="411"/>
                  <a:pt x="745" y="411"/>
                  <a:pt x="745" y="411"/>
                </a:cubicBezTo>
                <a:cubicBezTo>
                  <a:pt x="752" y="404"/>
                  <a:pt x="757" y="395"/>
                  <a:pt x="757" y="384"/>
                </a:cubicBezTo>
                <a:cubicBezTo>
                  <a:pt x="757" y="384"/>
                  <a:pt x="757" y="384"/>
                  <a:pt x="757" y="384"/>
                </a:cubicBezTo>
                <a:cubicBezTo>
                  <a:pt x="757" y="37"/>
                  <a:pt x="757" y="37"/>
                  <a:pt x="757" y="37"/>
                </a:cubicBezTo>
                <a:cubicBezTo>
                  <a:pt x="757" y="26"/>
                  <a:pt x="752" y="16"/>
                  <a:pt x="745" y="10"/>
                </a:cubicBezTo>
                <a:cubicBezTo>
                  <a:pt x="745" y="10"/>
                  <a:pt x="745" y="10"/>
                  <a:pt x="745" y="10"/>
                </a:cubicBezTo>
                <a:cubicBezTo>
                  <a:pt x="738" y="3"/>
                  <a:pt x="729" y="0"/>
                  <a:pt x="719" y="0"/>
                </a:cubicBezTo>
                <a:cubicBezTo>
                  <a:pt x="719" y="0"/>
                  <a:pt x="719" y="0"/>
                  <a:pt x="719" y="0"/>
                </a:cubicBezTo>
                <a:cubicBezTo>
                  <a:pt x="513" y="0"/>
                  <a:pt x="513" y="0"/>
                  <a:pt x="513" y="0"/>
                </a:cubicBezTo>
                <a:close/>
              </a:path>
            </a:pathLst>
          </a:custGeom>
          <a:solidFill>
            <a:srgbClr val="B2B2B2"/>
          </a:solidFill>
          <a:ln>
            <a:solidFill>
              <a:srgbClr val="B2B2B2"/>
            </a:solidFill>
          </a:ln>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grpSp>
        <p:nvGrpSpPr>
          <p:cNvPr id="21511" name="Group 2"/>
          <p:cNvGrpSpPr>
            <a:grpSpLocks/>
          </p:cNvGrpSpPr>
          <p:nvPr/>
        </p:nvGrpSpPr>
        <p:grpSpPr bwMode="auto">
          <a:xfrm>
            <a:off x="1151563" y="2575325"/>
            <a:ext cx="2154564" cy="979884"/>
            <a:chOff x="2079769" y="2185843"/>
            <a:chExt cx="2567708" cy="1306513"/>
          </a:xfrm>
        </p:grpSpPr>
        <p:sp>
          <p:nvSpPr>
            <p:cNvPr id="21520" name="Freeform 412"/>
            <p:cNvSpPr>
              <a:spLocks/>
            </p:cNvSpPr>
            <p:nvPr/>
          </p:nvSpPr>
          <p:spPr bwMode="auto">
            <a:xfrm>
              <a:off x="2079769" y="2604943"/>
              <a:ext cx="2263775" cy="887413"/>
            </a:xfrm>
            <a:custGeom>
              <a:avLst/>
              <a:gdLst>
                <a:gd name="T0" fmla="*/ 2147483646 w 757"/>
                <a:gd name="T1" fmla="*/ 2147483646 h 427"/>
                <a:gd name="T2" fmla="*/ 2147483646 w 757"/>
                <a:gd name="T3" fmla="*/ 2147483646 h 427"/>
                <a:gd name="T4" fmla="*/ 2147483646 w 757"/>
                <a:gd name="T5" fmla="*/ 2147483646 h 427"/>
                <a:gd name="T6" fmla="*/ 2147483646 w 757"/>
                <a:gd name="T7" fmla="*/ 2147483646 h 427"/>
                <a:gd name="T8" fmla="*/ 2147483646 w 757"/>
                <a:gd name="T9" fmla="*/ 2147483646 h 427"/>
                <a:gd name="T10" fmla="*/ 2147483646 w 757"/>
                <a:gd name="T11" fmla="*/ 2147483646 h 427"/>
                <a:gd name="T12" fmla="*/ 2147483646 w 757"/>
                <a:gd name="T13" fmla="*/ 2147483646 h 427"/>
                <a:gd name="T14" fmla="*/ 2147483646 w 757"/>
                <a:gd name="T15" fmla="*/ 2147483646 h 427"/>
                <a:gd name="T16" fmla="*/ 2147483646 w 757"/>
                <a:gd name="T17" fmla="*/ 2147483646 h 427"/>
                <a:gd name="T18" fmla="*/ 2147483646 w 757"/>
                <a:gd name="T19" fmla="*/ 2147483646 h 427"/>
                <a:gd name="T20" fmla="*/ 2147483646 w 757"/>
                <a:gd name="T21" fmla="*/ 2147483646 h 427"/>
                <a:gd name="T22" fmla="*/ 2147483646 w 757"/>
                <a:gd name="T23" fmla="*/ 2147483646 h 427"/>
                <a:gd name="T24" fmla="*/ 2147483646 w 757"/>
                <a:gd name="T25" fmla="*/ 2147483646 h 427"/>
                <a:gd name="T26" fmla="*/ 2147483646 w 757"/>
                <a:gd name="T27" fmla="*/ 2147483646 h 427"/>
                <a:gd name="T28" fmla="*/ 2147483646 w 757"/>
                <a:gd name="T29" fmla="*/ 2147483646 h 427"/>
                <a:gd name="T30" fmla="*/ 2147483646 w 757"/>
                <a:gd name="T31" fmla="*/ 2147483646 h 427"/>
                <a:gd name="T32" fmla="*/ 2147483646 w 757"/>
                <a:gd name="T33" fmla="*/ 2147483646 h 427"/>
                <a:gd name="T34" fmla="*/ 2147483646 w 757"/>
                <a:gd name="T35" fmla="*/ 2147483646 h 427"/>
                <a:gd name="T36" fmla="*/ 2147483646 w 757"/>
                <a:gd name="T37" fmla="*/ 2147483646 h 427"/>
                <a:gd name="T38" fmla="*/ 2147483646 w 757"/>
                <a:gd name="T39" fmla="*/ 2147483646 h 427"/>
                <a:gd name="T40" fmla="*/ 2147483646 w 757"/>
                <a:gd name="T41" fmla="*/ 2147483646 h 427"/>
                <a:gd name="T42" fmla="*/ 2147483646 w 757"/>
                <a:gd name="T43" fmla="*/ 0 h 427"/>
                <a:gd name="T44" fmla="*/ 2147483646 w 757"/>
                <a:gd name="T45" fmla="*/ 0 h 427"/>
                <a:gd name="T46" fmla="*/ 2147483646 w 757"/>
                <a:gd name="T47" fmla="*/ 0 h 427"/>
                <a:gd name="T48" fmla="*/ 2147483646 w 757"/>
                <a:gd name="T49" fmla="*/ 0 h 427"/>
                <a:gd name="T50" fmla="*/ 2147483646 w 757"/>
                <a:gd name="T51" fmla="*/ 0 h 427"/>
                <a:gd name="T52" fmla="*/ 2147483646 w 757"/>
                <a:gd name="T53" fmla="*/ 2147483646 h 427"/>
                <a:gd name="T54" fmla="*/ 2147483646 w 757"/>
                <a:gd name="T55" fmla="*/ 2147483646 h 427"/>
                <a:gd name="T56" fmla="*/ 0 w 757"/>
                <a:gd name="T57" fmla="*/ 2147483646 h 427"/>
                <a:gd name="T58" fmla="*/ 0 w 757"/>
                <a:gd name="T59" fmla="*/ 2147483646 h 427"/>
                <a:gd name="T60" fmla="*/ 0 w 757"/>
                <a:gd name="T61" fmla="*/ 2147483646 h 427"/>
                <a:gd name="T62" fmla="*/ 2147483646 w 757"/>
                <a:gd name="T63" fmla="*/ 2147483646 h 427"/>
                <a:gd name="T64" fmla="*/ 2147483646 w 757"/>
                <a:gd name="T65" fmla="*/ 2147483646 h 427"/>
                <a:gd name="T66" fmla="*/ 2147483646 w 757"/>
                <a:gd name="T67" fmla="*/ 2147483646 h 427"/>
                <a:gd name="T68" fmla="*/ 2147483646 w 757"/>
                <a:gd name="T69" fmla="*/ 2147483646 h 427"/>
                <a:gd name="T70" fmla="*/ 2147483646 w 757"/>
                <a:gd name="T71" fmla="*/ 2147483646 h 4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27">
                  <a:moveTo>
                    <a:pt x="244" y="427"/>
                  </a:moveTo>
                  <a:cubicBezTo>
                    <a:pt x="246" y="427"/>
                    <a:pt x="247" y="424"/>
                    <a:pt x="247" y="421"/>
                  </a:cubicBezTo>
                  <a:cubicBezTo>
                    <a:pt x="247" y="421"/>
                    <a:pt x="247" y="421"/>
                    <a:pt x="247" y="421"/>
                  </a:cubicBezTo>
                  <a:cubicBezTo>
                    <a:pt x="247" y="418"/>
                    <a:pt x="246" y="415"/>
                    <a:pt x="244" y="415"/>
                  </a:cubicBezTo>
                  <a:cubicBezTo>
                    <a:pt x="244" y="415"/>
                    <a:pt x="244" y="415"/>
                    <a:pt x="244" y="415"/>
                  </a:cubicBezTo>
                  <a:cubicBezTo>
                    <a:pt x="38" y="415"/>
                    <a:pt x="38" y="415"/>
                    <a:pt x="38" y="415"/>
                  </a:cubicBezTo>
                  <a:cubicBezTo>
                    <a:pt x="29" y="415"/>
                    <a:pt x="22" y="412"/>
                    <a:pt x="16" y="407"/>
                  </a:cubicBezTo>
                  <a:cubicBezTo>
                    <a:pt x="16" y="407"/>
                    <a:pt x="16" y="407"/>
                    <a:pt x="16" y="407"/>
                  </a:cubicBezTo>
                  <a:cubicBezTo>
                    <a:pt x="11" y="401"/>
                    <a:pt x="8" y="395"/>
                    <a:pt x="8" y="389"/>
                  </a:cubicBezTo>
                  <a:cubicBezTo>
                    <a:pt x="8" y="389"/>
                    <a:pt x="8" y="389"/>
                    <a:pt x="8" y="389"/>
                  </a:cubicBezTo>
                  <a:cubicBezTo>
                    <a:pt x="8" y="38"/>
                    <a:pt x="8" y="38"/>
                    <a:pt x="8" y="38"/>
                  </a:cubicBezTo>
                  <a:cubicBezTo>
                    <a:pt x="8" y="31"/>
                    <a:pt x="11" y="25"/>
                    <a:pt x="16" y="20"/>
                  </a:cubicBezTo>
                  <a:cubicBezTo>
                    <a:pt x="16" y="20"/>
                    <a:pt x="16" y="20"/>
                    <a:pt x="16" y="20"/>
                  </a:cubicBezTo>
                  <a:cubicBezTo>
                    <a:pt x="22" y="15"/>
                    <a:pt x="29" y="11"/>
                    <a:pt x="38" y="11"/>
                  </a:cubicBezTo>
                  <a:cubicBezTo>
                    <a:pt x="38" y="11"/>
                    <a:pt x="38" y="11"/>
                    <a:pt x="38" y="11"/>
                  </a:cubicBezTo>
                  <a:cubicBezTo>
                    <a:pt x="749" y="11"/>
                    <a:pt x="749" y="11"/>
                    <a:pt x="749" y="11"/>
                  </a:cubicBezTo>
                  <a:cubicBezTo>
                    <a:pt x="750" y="11"/>
                    <a:pt x="751" y="11"/>
                    <a:pt x="752" y="12"/>
                  </a:cubicBezTo>
                  <a:cubicBezTo>
                    <a:pt x="752" y="12"/>
                    <a:pt x="752" y="12"/>
                    <a:pt x="752" y="12"/>
                  </a:cubicBezTo>
                  <a:cubicBezTo>
                    <a:pt x="752" y="12"/>
                    <a:pt x="752" y="12"/>
                    <a:pt x="752" y="12"/>
                  </a:cubicBezTo>
                  <a:cubicBezTo>
                    <a:pt x="755" y="12"/>
                    <a:pt x="756" y="9"/>
                    <a:pt x="757" y="6"/>
                  </a:cubicBezTo>
                  <a:cubicBezTo>
                    <a:pt x="757" y="6"/>
                    <a:pt x="757" y="6"/>
                    <a:pt x="757" y="6"/>
                  </a:cubicBezTo>
                  <a:cubicBezTo>
                    <a:pt x="757" y="3"/>
                    <a:pt x="755" y="0"/>
                    <a:pt x="753" y="0"/>
                  </a:cubicBezTo>
                  <a:cubicBezTo>
                    <a:pt x="753" y="0"/>
                    <a:pt x="753" y="0"/>
                    <a:pt x="753" y="0"/>
                  </a:cubicBezTo>
                  <a:cubicBezTo>
                    <a:pt x="752" y="0"/>
                    <a:pt x="750" y="0"/>
                    <a:pt x="749" y="0"/>
                  </a:cubicBezTo>
                  <a:cubicBezTo>
                    <a:pt x="749" y="0"/>
                    <a:pt x="749" y="0"/>
                    <a:pt x="749" y="0"/>
                  </a:cubicBezTo>
                  <a:cubicBezTo>
                    <a:pt x="38" y="0"/>
                    <a:pt x="38" y="0"/>
                    <a:pt x="38" y="0"/>
                  </a:cubicBezTo>
                  <a:cubicBezTo>
                    <a:pt x="28" y="0"/>
                    <a:pt x="19" y="4"/>
                    <a:pt x="12" y="10"/>
                  </a:cubicBezTo>
                  <a:cubicBezTo>
                    <a:pt x="12" y="10"/>
                    <a:pt x="12" y="10"/>
                    <a:pt x="12" y="10"/>
                  </a:cubicBezTo>
                  <a:cubicBezTo>
                    <a:pt x="5" y="17"/>
                    <a:pt x="0" y="26"/>
                    <a:pt x="0" y="38"/>
                  </a:cubicBezTo>
                  <a:cubicBezTo>
                    <a:pt x="0" y="38"/>
                    <a:pt x="0" y="38"/>
                    <a:pt x="0" y="38"/>
                  </a:cubicBezTo>
                  <a:cubicBezTo>
                    <a:pt x="0" y="389"/>
                    <a:pt x="0" y="389"/>
                    <a:pt x="0" y="389"/>
                  </a:cubicBezTo>
                  <a:cubicBezTo>
                    <a:pt x="0" y="400"/>
                    <a:pt x="5" y="410"/>
                    <a:pt x="12" y="416"/>
                  </a:cubicBezTo>
                  <a:cubicBezTo>
                    <a:pt x="12" y="416"/>
                    <a:pt x="12" y="416"/>
                    <a:pt x="12" y="416"/>
                  </a:cubicBezTo>
                  <a:cubicBezTo>
                    <a:pt x="19" y="423"/>
                    <a:pt x="28" y="427"/>
                    <a:pt x="38" y="427"/>
                  </a:cubicBezTo>
                  <a:cubicBezTo>
                    <a:pt x="38" y="427"/>
                    <a:pt x="38" y="427"/>
                    <a:pt x="38" y="427"/>
                  </a:cubicBezTo>
                  <a:cubicBezTo>
                    <a:pt x="244" y="427"/>
                    <a:pt x="244" y="427"/>
                    <a:pt x="244" y="427"/>
                  </a:cubicBezTo>
                  <a:close/>
                </a:path>
              </a:pathLst>
            </a:custGeom>
            <a:solidFill>
              <a:srgbClr val="FFC000"/>
            </a:solidFill>
            <a:ln w="9525">
              <a:solidFill>
                <a:srgbClr val="000000"/>
              </a:solidFill>
              <a:round/>
              <a:headEnd/>
              <a:tailEnd/>
            </a:ln>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1521" name="矩形 21"/>
            <p:cNvSpPr>
              <a:spLocks noChangeArrowheads="1"/>
            </p:cNvSpPr>
            <p:nvPr/>
          </p:nvSpPr>
          <p:spPr bwMode="auto">
            <a:xfrm>
              <a:off x="2222595" y="2659383"/>
              <a:ext cx="2424882"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600" b="1" i="0" u="none" strike="noStrike" kern="1200" cap="none" spc="0" normalizeH="0" baseline="0" noProof="0" dirty="0">
                  <a:ln>
                    <a:noFill/>
                  </a:ln>
                  <a:solidFill>
                    <a:srgbClr val="B2B2B2"/>
                  </a:solidFill>
                  <a:effectLst/>
                  <a:uLnTx/>
                  <a:uFillTx/>
                  <a:latin typeface="Calibri" panose="020F0502020204030204" pitchFamily="34" charset="0"/>
                  <a:ea typeface="宋体" panose="02010600030101010101" pitchFamily="2" charset="-122"/>
                  <a:cs typeface="+mn-cs"/>
                </a:rPr>
                <a:t>Impact of speculative execution</a:t>
              </a:r>
            </a:p>
          </p:txBody>
        </p:sp>
        <p:sp>
          <p:nvSpPr>
            <p:cNvPr id="21522" name="文本框 22"/>
            <p:cNvSpPr txBox="1">
              <a:spLocks noChangeArrowheads="1"/>
            </p:cNvSpPr>
            <p:nvPr/>
          </p:nvSpPr>
          <p:spPr bwMode="auto">
            <a:xfrm>
              <a:off x="2222595" y="2185843"/>
              <a:ext cx="22566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1" i="0" u="none" strike="noStrike" kern="1200" cap="none" spc="0" normalizeH="0" baseline="0" noProof="0" dirty="0">
                  <a:ln>
                    <a:noFill/>
                  </a:ln>
                  <a:solidFill>
                    <a:srgbClr val="B2B2B2"/>
                  </a:solidFill>
                  <a:effectLst/>
                  <a:uLnTx/>
                  <a:uFillTx/>
                  <a:latin typeface="微软雅黑" panose="020B0503020204020204" pitchFamily="34" charset="-122"/>
                  <a:ea typeface="微软雅黑" panose="020B0503020204020204" pitchFamily="34" charset="-122"/>
                  <a:cs typeface="+mn-cs"/>
                </a:rPr>
                <a:t>2. Motivation</a:t>
              </a:r>
              <a:endParaRPr kumimoji="0" lang="zh-CN" altLang="en-US" sz="1800" b="1" i="0" u="none" strike="noStrike" kern="1200" cap="none" spc="0" normalizeH="0" baseline="0" noProof="0" dirty="0">
                <a:ln>
                  <a:noFill/>
                </a:ln>
                <a:solidFill>
                  <a:srgbClr val="B2B2B2"/>
                </a:solidFill>
                <a:effectLst/>
                <a:uLnTx/>
                <a:uFillTx/>
                <a:latin typeface="微软雅黑" panose="020B0503020204020204" pitchFamily="34" charset="-122"/>
                <a:ea typeface="微软雅黑" panose="020B0503020204020204" pitchFamily="34" charset="-122"/>
                <a:cs typeface="+mn-cs"/>
              </a:endParaRPr>
            </a:p>
          </p:txBody>
        </p:sp>
      </p:grpSp>
      <p:sp>
        <p:nvSpPr>
          <p:cNvPr id="21512" name="矩形 23"/>
          <p:cNvSpPr>
            <a:spLocks noChangeArrowheads="1"/>
          </p:cNvSpPr>
          <p:nvPr/>
        </p:nvSpPr>
        <p:spPr bwMode="auto">
          <a:xfrm>
            <a:off x="1788395" y="4977059"/>
            <a:ext cx="18834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600" b="1"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Benchmarks and experiments</a:t>
            </a:r>
            <a:endParaRPr kumimoji="0" lang="zh-CN" altLang="en-US" sz="1600" b="1"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sp>
        <p:nvSpPr>
          <p:cNvPr id="21513" name="文本框 24"/>
          <p:cNvSpPr txBox="1">
            <a:spLocks noChangeArrowheads="1"/>
          </p:cNvSpPr>
          <p:nvPr/>
        </p:nvSpPr>
        <p:spPr bwMode="auto">
          <a:xfrm>
            <a:off x="1797941" y="4555578"/>
            <a:ext cx="18739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4. </a:t>
            </a:r>
            <a:r>
              <a:rPr kumimoji="0" lang="en-US" altLang="zh-CN" sz="1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Evaluation</a:t>
            </a:r>
            <a:endPar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1514" name="矩形 25"/>
          <p:cNvSpPr>
            <a:spLocks noChangeArrowheads="1"/>
          </p:cNvSpPr>
          <p:nvPr/>
        </p:nvSpPr>
        <p:spPr bwMode="auto">
          <a:xfrm>
            <a:off x="5902689" y="3650781"/>
            <a:ext cx="20338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600" b="1" i="0" u="none" strike="noStrike" kern="1200" cap="none" spc="0" normalizeH="0" baseline="0" noProof="0" dirty="0">
                <a:ln>
                  <a:noFill/>
                </a:ln>
                <a:solidFill>
                  <a:srgbClr val="B2B2B2"/>
                </a:solidFill>
                <a:effectLst/>
                <a:uLnTx/>
                <a:uFillTx/>
                <a:latin typeface="Calibri" panose="020F0502020204030204" pitchFamily="34" charset="0"/>
                <a:ea typeface="宋体" panose="02010600030101010101" pitchFamily="2" charset="-122"/>
                <a:cs typeface="+mn-cs"/>
              </a:rPr>
              <a:t>Virtual control flow &amp; merging</a:t>
            </a:r>
          </a:p>
        </p:txBody>
      </p:sp>
      <p:sp>
        <p:nvSpPr>
          <p:cNvPr id="21515" name="文本框 26"/>
          <p:cNvSpPr txBox="1">
            <a:spLocks noChangeArrowheads="1"/>
          </p:cNvSpPr>
          <p:nvPr/>
        </p:nvSpPr>
        <p:spPr bwMode="auto">
          <a:xfrm>
            <a:off x="5856046" y="3251842"/>
            <a:ext cx="2127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1" i="0" u="none" strike="noStrike" kern="1200" cap="none" spc="0" normalizeH="0" baseline="0" noProof="0" dirty="0">
                <a:ln>
                  <a:noFill/>
                </a:ln>
                <a:solidFill>
                  <a:srgbClr val="B2B2B2"/>
                </a:solidFill>
                <a:uLnTx/>
                <a:uFillTx/>
                <a:latin typeface="微软雅黑" panose="020B0503020204020204" pitchFamily="34" charset="-122"/>
                <a:ea typeface="微软雅黑" panose="020B0503020204020204" pitchFamily="34" charset="-122"/>
                <a:cs typeface="+mn-cs"/>
              </a:rPr>
              <a:t>3. Method</a:t>
            </a:r>
            <a:endParaRPr kumimoji="0" lang="zh-CN" altLang="en-US" sz="1800" b="1" i="0" u="none" strike="noStrike" kern="1200" cap="none" spc="0" normalizeH="0" baseline="0" noProof="0" dirty="0">
              <a:ln>
                <a:noFill/>
              </a:ln>
              <a:solidFill>
                <a:srgbClr val="B2B2B2"/>
              </a:solidFill>
              <a:uLnTx/>
              <a:uFillTx/>
              <a:latin typeface="微软雅黑" panose="020B0503020204020204" pitchFamily="34" charset="-122"/>
              <a:ea typeface="微软雅黑" panose="020B0503020204020204" pitchFamily="34" charset="-122"/>
              <a:cs typeface="+mn-cs"/>
            </a:endParaRPr>
          </a:p>
        </p:txBody>
      </p:sp>
      <p:grpSp>
        <p:nvGrpSpPr>
          <p:cNvPr id="21516" name="Group 1"/>
          <p:cNvGrpSpPr>
            <a:grpSpLocks/>
          </p:cNvGrpSpPr>
          <p:nvPr/>
        </p:nvGrpSpPr>
        <p:grpSpPr bwMode="auto">
          <a:xfrm>
            <a:off x="5358052" y="1315164"/>
            <a:ext cx="2274339" cy="1128713"/>
            <a:chOff x="6904181" y="939656"/>
            <a:chExt cx="2630488" cy="1504950"/>
          </a:xfrm>
        </p:grpSpPr>
        <p:sp>
          <p:nvSpPr>
            <p:cNvPr id="21517" name="Freeform 614"/>
            <p:cNvSpPr>
              <a:spLocks/>
            </p:cNvSpPr>
            <p:nvPr/>
          </p:nvSpPr>
          <p:spPr bwMode="auto">
            <a:xfrm>
              <a:off x="6904181" y="1409556"/>
              <a:ext cx="2630488" cy="1035050"/>
            </a:xfrm>
            <a:custGeom>
              <a:avLst/>
              <a:gdLst>
                <a:gd name="T0" fmla="*/ 2147483646 w 757"/>
                <a:gd name="T1" fmla="*/ 2147483646 h 408"/>
                <a:gd name="T2" fmla="*/ 2147483646 w 757"/>
                <a:gd name="T3" fmla="*/ 2147483646 h 408"/>
                <a:gd name="T4" fmla="*/ 2147483646 w 757"/>
                <a:gd name="T5" fmla="*/ 2147483646 h 408"/>
                <a:gd name="T6" fmla="*/ 2147483646 w 757"/>
                <a:gd name="T7" fmla="*/ 2147483646 h 408"/>
                <a:gd name="T8" fmla="*/ 2147483646 w 757"/>
                <a:gd name="T9" fmla="*/ 2147483646 h 408"/>
                <a:gd name="T10" fmla="*/ 2147483646 w 757"/>
                <a:gd name="T11" fmla="*/ 2147483646 h 408"/>
                <a:gd name="T12" fmla="*/ 2147483646 w 757"/>
                <a:gd name="T13" fmla="*/ 2147483646 h 408"/>
                <a:gd name="T14" fmla="*/ 2147483646 w 757"/>
                <a:gd name="T15" fmla="*/ 2147483646 h 408"/>
                <a:gd name="T16" fmla="*/ 2147483646 w 757"/>
                <a:gd name="T17" fmla="*/ 2147483646 h 408"/>
                <a:gd name="T18" fmla="*/ 2147483646 w 757"/>
                <a:gd name="T19" fmla="*/ 2147483646 h 408"/>
                <a:gd name="T20" fmla="*/ 2147483646 w 757"/>
                <a:gd name="T21" fmla="*/ 2147483646 h 408"/>
                <a:gd name="T22" fmla="*/ 2147483646 w 757"/>
                <a:gd name="T23" fmla="*/ 2147483646 h 408"/>
                <a:gd name="T24" fmla="*/ 2147483646 w 757"/>
                <a:gd name="T25" fmla="*/ 2147483646 h 408"/>
                <a:gd name="T26" fmla="*/ 2147483646 w 757"/>
                <a:gd name="T27" fmla="*/ 2147483646 h 408"/>
                <a:gd name="T28" fmla="*/ 2147483646 w 757"/>
                <a:gd name="T29" fmla="*/ 2147483646 h 408"/>
                <a:gd name="T30" fmla="*/ 2147483646 w 757"/>
                <a:gd name="T31" fmla="*/ 2147483646 h 408"/>
                <a:gd name="T32" fmla="*/ 2147483646 w 757"/>
                <a:gd name="T33" fmla="*/ 2147483646 h 408"/>
                <a:gd name="T34" fmla="*/ 2147483646 w 757"/>
                <a:gd name="T35" fmla="*/ 2147483646 h 408"/>
                <a:gd name="T36" fmla="*/ 2147483646 w 757"/>
                <a:gd name="T37" fmla="*/ 2147483646 h 408"/>
                <a:gd name="T38" fmla="*/ 0 w 757"/>
                <a:gd name="T39" fmla="*/ 2147483646 h 408"/>
                <a:gd name="T40" fmla="*/ 0 w 757"/>
                <a:gd name="T41" fmla="*/ 2147483646 h 408"/>
                <a:gd name="T42" fmla="*/ 2147483646 w 757"/>
                <a:gd name="T43" fmla="*/ 0 h 408"/>
                <a:gd name="T44" fmla="*/ 2147483646 w 757"/>
                <a:gd name="T45" fmla="*/ 0 h 408"/>
                <a:gd name="T46" fmla="*/ 2147483646 w 757"/>
                <a:gd name="T47" fmla="*/ 0 h 408"/>
                <a:gd name="T48" fmla="*/ 2147483646 w 757"/>
                <a:gd name="T49" fmla="*/ 0 h 408"/>
                <a:gd name="T50" fmla="*/ 2147483646 w 757"/>
                <a:gd name="T51" fmla="*/ 0 h 408"/>
                <a:gd name="T52" fmla="*/ 2147483646 w 757"/>
                <a:gd name="T53" fmla="*/ 2147483646 h 408"/>
                <a:gd name="T54" fmla="*/ 2147483646 w 757"/>
                <a:gd name="T55" fmla="*/ 2147483646 h 408"/>
                <a:gd name="T56" fmla="*/ 2147483646 w 757"/>
                <a:gd name="T57" fmla="*/ 2147483646 h 408"/>
                <a:gd name="T58" fmla="*/ 2147483646 w 757"/>
                <a:gd name="T59" fmla="*/ 2147483646 h 408"/>
                <a:gd name="T60" fmla="*/ 2147483646 w 757"/>
                <a:gd name="T61" fmla="*/ 2147483646 h 408"/>
                <a:gd name="T62" fmla="*/ 2147483646 w 757"/>
                <a:gd name="T63" fmla="*/ 2147483646 h 408"/>
                <a:gd name="T64" fmla="*/ 2147483646 w 757"/>
                <a:gd name="T65" fmla="*/ 2147483646 h 408"/>
                <a:gd name="T66" fmla="*/ 2147483646 w 757"/>
                <a:gd name="T67" fmla="*/ 2147483646 h 408"/>
                <a:gd name="T68" fmla="*/ 2147483646 w 757"/>
                <a:gd name="T69" fmla="*/ 2147483646 h 408"/>
                <a:gd name="T70" fmla="*/ 2147483646 w 757"/>
                <a:gd name="T71" fmla="*/ 2147483646 h 4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08">
                  <a:moveTo>
                    <a:pt x="513" y="408"/>
                  </a:moveTo>
                  <a:cubicBezTo>
                    <a:pt x="511" y="408"/>
                    <a:pt x="509" y="405"/>
                    <a:pt x="509" y="402"/>
                  </a:cubicBezTo>
                  <a:cubicBezTo>
                    <a:pt x="509" y="402"/>
                    <a:pt x="509" y="402"/>
                    <a:pt x="509" y="402"/>
                  </a:cubicBezTo>
                  <a:cubicBezTo>
                    <a:pt x="509" y="399"/>
                    <a:pt x="511" y="397"/>
                    <a:pt x="513" y="397"/>
                  </a:cubicBezTo>
                  <a:cubicBezTo>
                    <a:pt x="513" y="397"/>
                    <a:pt x="513" y="397"/>
                    <a:pt x="513" y="397"/>
                  </a:cubicBezTo>
                  <a:cubicBezTo>
                    <a:pt x="719" y="397"/>
                    <a:pt x="719" y="397"/>
                    <a:pt x="719" y="397"/>
                  </a:cubicBezTo>
                  <a:cubicBezTo>
                    <a:pt x="728" y="397"/>
                    <a:pt x="735" y="393"/>
                    <a:pt x="741" y="389"/>
                  </a:cubicBezTo>
                  <a:cubicBezTo>
                    <a:pt x="741" y="389"/>
                    <a:pt x="741" y="389"/>
                    <a:pt x="741" y="389"/>
                  </a:cubicBezTo>
                  <a:cubicBezTo>
                    <a:pt x="746" y="384"/>
                    <a:pt x="749" y="377"/>
                    <a:pt x="749" y="372"/>
                  </a:cubicBezTo>
                  <a:cubicBezTo>
                    <a:pt x="749" y="372"/>
                    <a:pt x="749" y="372"/>
                    <a:pt x="749" y="372"/>
                  </a:cubicBezTo>
                  <a:cubicBezTo>
                    <a:pt x="749" y="36"/>
                    <a:pt x="749" y="36"/>
                    <a:pt x="749" y="36"/>
                  </a:cubicBezTo>
                  <a:cubicBezTo>
                    <a:pt x="749" y="30"/>
                    <a:pt x="746" y="24"/>
                    <a:pt x="741" y="19"/>
                  </a:cubicBezTo>
                  <a:cubicBezTo>
                    <a:pt x="741" y="19"/>
                    <a:pt x="741" y="19"/>
                    <a:pt x="741" y="19"/>
                  </a:cubicBezTo>
                  <a:cubicBezTo>
                    <a:pt x="735" y="14"/>
                    <a:pt x="728" y="11"/>
                    <a:pt x="719" y="11"/>
                  </a:cubicBezTo>
                  <a:cubicBezTo>
                    <a:pt x="719" y="11"/>
                    <a:pt x="719" y="11"/>
                    <a:pt x="719" y="11"/>
                  </a:cubicBezTo>
                  <a:cubicBezTo>
                    <a:pt x="8" y="11"/>
                    <a:pt x="8" y="11"/>
                    <a:pt x="8" y="11"/>
                  </a:cubicBezTo>
                  <a:cubicBezTo>
                    <a:pt x="7" y="11"/>
                    <a:pt x="6" y="11"/>
                    <a:pt x="5" y="11"/>
                  </a:cubicBezTo>
                  <a:cubicBezTo>
                    <a:pt x="5" y="11"/>
                    <a:pt x="5" y="11"/>
                    <a:pt x="5" y="11"/>
                  </a:cubicBezTo>
                  <a:cubicBezTo>
                    <a:pt x="5" y="11"/>
                    <a:pt x="5" y="11"/>
                    <a:pt x="5" y="11"/>
                  </a:cubicBezTo>
                  <a:cubicBezTo>
                    <a:pt x="2" y="11"/>
                    <a:pt x="1" y="9"/>
                    <a:pt x="0" y="6"/>
                  </a:cubicBezTo>
                  <a:cubicBezTo>
                    <a:pt x="0" y="6"/>
                    <a:pt x="0" y="6"/>
                    <a:pt x="0" y="6"/>
                  </a:cubicBezTo>
                  <a:cubicBezTo>
                    <a:pt x="0" y="3"/>
                    <a:pt x="2" y="0"/>
                    <a:pt x="4" y="0"/>
                  </a:cubicBezTo>
                  <a:cubicBezTo>
                    <a:pt x="4" y="0"/>
                    <a:pt x="4" y="0"/>
                    <a:pt x="4" y="0"/>
                  </a:cubicBezTo>
                  <a:cubicBezTo>
                    <a:pt x="5" y="0"/>
                    <a:pt x="6" y="0"/>
                    <a:pt x="8" y="0"/>
                  </a:cubicBezTo>
                  <a:cubicBezTo>
                    <a:pt x="8" y="0"/>
                    <a:pt x="8" y="0"/>
                    <a:pt x="8" y="0"/>
                  </a:cubicBezTo>
                  <a:cubicBezTo>
                    <a:pt x="719" y="0"/>
                    <a:pt x="719" y="0"/>
                    <a:pt x="719" y="0"/>
                  </a:cubicBezTo>
                  <a:cubicBezTo>
                    <a:pt x="729" y="0"/>
                    <a:pt x="738" y="3"/>
                    <a:pt x="745" y="9"/>
                  </a:cubicBezTo>
                  <a:cubicBezTo>
                    <a:pt x="745" y="9"/>
                    <a:pt x="745" y="9"/>
                    <a:pt x="745" y="9"/>
                  </a:cubicBezTo>
                  <a:cubicBezTo>
                    <a:pt x="752" y="16"/>
                    <a:pt x="757" y="25"/>
                    <a:pt x="757" y="36"/>
                  </a:cubicBezTo>
                  <a:cubicBezTo>
                    <a:pt x="757" y="36"/>
                    <a:pt x="757" y="36"/>
                    <a:pt x="757" y="36"/>
                  </a:cubicBezTo>
                  <a:cubicBezTo>
                    <a:pt x="757" y="372"/>
                    <a:pt x="757" y="372"/>
                    <a:pt x="757" y="372"/>
                  </a:cubicBezTo>
                  <a:cubicBezTo>
                    <a:pt x="757" y="382"/>
                    <a:pt x="752" y="392"/>
                    <a:pt x="745" y="398"/>
                  </a:cubicBezTo>
                  <a:cubicBezTo>
                    <a:pt x="745" y="398"/>
                    <a:pt x="745" y="398"/>
                    <a:pt x="745" y="398"/>
                  </a:cubicBezTo>
                  <a:cubicBezTo>
                    <a:pt x="738" y="404"/>
                    <a:pt x="729" y="408"/>
                    <a:pt x="719" y="408"/>
                  </a:cubicBezTo>
                  <a:cubicBezTo>
                    <a:pt x="719" y="408"/>
                    <a:pt x="719" y="408"/>
                    <a:pt x="719" y="408"/>
                  </a:cubicBezTo>
                  <a:cubicBezTo>
                    <a:pt x="513" y="408"/>
                    <a:pt x="513" y="408"/>
                    <a:pt x="513" y="408"/>
                  </a:cubicBezTo>
                  <a:close/>
                </a:path>
              </a:pathLst>
            </a:custGeom>
            <a:solidFill>
              <a:schemeClr val="tx2">
                <a:lumMod val="20000"/>
                <a:lumOff val="80000"/>
              </a:schemeClr>
            </a:solidFill>
            <a:ln w="9525">
              <a:solidFill>
                <a:schemeClr val="tx1">
                  <a:lumMod val="95000"/>
                  <a:lumOff val="5000"/>
                </a:schemeClr>
              </a:solidFill>
              <a:round/>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1518" name="矩形 27"/>
            <p:cNvSpPr>
              <a:spLocks noChangeArrowheads="1"/>
            </p:cNvSpPr>
            <p:nvPr/>
          </p:nvSpPr>
          <p:spPr bwMode="auto">
            <a:xfrm>
              <a:off x="7324868" y="1534066"/>
              <a:ext cx="2190750"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B2B2B2"/>
                  </a:solidFill>
                  <a:effectLst/>
                  <a:uLnTx/>
                  <a:uFillTx/>
                  <a:latin typeface="Calibri" panose="020F0502020204030204" pitchFamily="34" charset="0"/>
                  <a:ea typeface="宋体" panose="02010600030101010101" pitchFamily="2" charset="-122"/>
                  <a:cs typeface="+mn-cs"/>
                </a:rPr>
                <a:t>Soundness in cache analysis</a:t>
              </a:r>
              <a:endParaRPr kumimoji="0" lang="zh-CN" altLang="en-US" sz="1600" b="1" i="0" u="none" strike="noStrike" kern="1200" cap="none" spc="0" normalizeH="0" baseline="0" noProof="0" dirty="0">
                <a:ln>
                  <a:noFill/>
                </a:ln>
                <a:solidFill>
                  <a:srgbClr val="B2B2B2"/>
                </a:solidFill>
                <a:effectLst/>
                <a:uLnTx/>
                <a:uFillTx/>
                <a:latin typeface="Calibri" panose="020F0502020204030204" pitchFamily="34" charset="0"/>
                <a:ea typeface="宋体" panose="02010600030101010101" pitchFamily="2" charset="-122"/>
                <a:cs typeface="+mn-cs"/>
              </a:endParaRPr>
            </a:p>
          </p:txBody>
        </p:sp>
        <p:sp>
          <p:nvSpPr>
            <p:cNvPr id="21519" name="文本框 28"/>
            <p:cNvSpPr txBox="1">
              <a:spLocks noChangeArrowheads="1"/>
            </p:cNvSpPr>
            <p:nvPr/>
          </p:nvSpPr>
          <p:spPr bwMode="auto">
            <a:xfrm>
              <a:off x="7247081" y="939656"/>
              <a:ext cx="2136776"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B2B2B2"/>
                  </a:solidFill>
                  <a:effectLst/>
                  <a:uLnTx/>
                  <a:uFillTx/>
                  <a:latin typeface="微软雅黑" panose="020B0503020204020204" pitchFamily="34" charset="-122"/>
                  <a:ea typeface="微软雅黑" panose="020B0503020204020204" pitchFamily="34" charset="-122"/>
                  <a:cs typeface="+mn-cs"/>
                </a:rPr>
                <a:t>1. Background</a:t>
              </a:r>
              <a:endParaRPr kumimoji="0" lang="zh-CN" altLang="en-US" sz="1800" b="1" i="0" u="none" strike="noStrike" kern="1200" cap="none" spc="0" normalizeH="0" baseline="0" noProof="0" dirty="0">
                <a:ln>
                  <a:noFill/>
                </a:ln>
                <a:solidFill>
                  <a:srgbClr val="B2B2B2"/>
                </a:solidFill>
                <a:effectLst/>
                <a:uLnTx/>
                <a:uFillTx/>
                <a:latin typeface="微软雅黑" panose="020B0503020204020204" pitchFamily="34" charset="-122"/>
                <a:ea typeface="微软雅黑" panose="020B0503020204020204" pitchFamily="34" charset="-122"/>
                <a:cs typeface="+mn-cs"/>
              </a:endParaRPr>
            </a:p>
          </p:txBody>
        </p:sp>
      </p:grpSp>
      <p:sp>
        <p:nvSpPr>
          <p:cNvPr id="2" name="Title 1"/>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359183247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C1BDA9-6A32-4323-B878-B19F27DCDCF7}"/>
              </a:ext>
            </a:extLst>
          </p:cNvPr>
          <p:cNvSpPr>
            <a:spLocks noGrp="1"/>
          </p:cNvSpPr>
          <p:nvPr>
            <p:ph type="title"/>
          </p:nvPr>
        </p:nvSpPr>
        <p:spPr/>
        <p:txBody>
          <a:bodyPr/>
          <a:lstStyle/>
          <a:p>
            <a:r>
              <a:rPr lang="en-US" altLang="zh-CN" dirty="0"/>
              <a:t>Evaluation</a:t>
            </a:r>
            <a:endParaRPr lang="zh-CN" altLang="en-US" dirty="0"/>
          </a:p>
        </p:txBody>
      </p:sp>
      <p:sp>
        <p:nvSpPr>
          <p:cNvPr id="4" name="Content Placeholder 3"/>
          <p:cNvSpPr>
            <a:spLocks noGrp="1"/>
          </p:cNvSpPr>
          <p:nvPr>
            <p:ph idx="1"/>
          </p:nvPr>
        </p:nvSpPr>
        <p:spPr/>
        <p:txBody>
          <a:bodyPr/>
          <a:lstStyle/>
          <a:p>
            <a:pPr>
              <a:buNone/>
            </a:pPr>
            <a:r>
              <a:rPr lang="en-US" altLang="zh-CN" sz="2400" b="1" dirty="0">
                <a:effectLst>
                  <a:outerShdw blurRad="38100" dist="38100" dir="2700000" algn="tl">
                    <a:srgbClr val="000000">
                      <a:alpha val="43137"/>
                    </a:srgbClr>
                  </a:outerShdw>
                </a:effectLst>
              </a:rPr>
              <a:t>RQ1</a:t>
            </a:r>
            <a:r>
              <a:rPr lang="en-US" altLang="zh-CN" sz="2400" dirty="0"/>
              <a:t>:  </a:t>
            </a:r>
            <a:r>
              <a:rPr lang="en-US" altLang="zh-CN" sz="2400" dirty="0" smtClean="0"/>
              <a:t>Is our method indeed more </a:t>
            </a:r>
            <a:r>
              <a:rPr lang="en-US" altLang="zh-CN" sz="2400" dirty="0"/>
              <a:t>accurate than </a:t>
            </a:r>
            <a:r>
              <a:rPr lang="en-US" altLang="zh-CN" sz="2400" dirty="0" smtClean="0"/>
              <a:t>prior techniques (non-speculative analyzers)?</a:t>
            </a:r>
          </a:p>
          <a:p>
            <a:pPr>
              <a:buNone/>
            </a:pPr>
            <a:endParaRPr lang="en-US" altLang="zh-CN" sz="2400" dirty="0"/>
          </a:p>
          <a:p>
            <a:pPr>
              <a:buNone/>
            </a:pPr>
            <a:r>
              <a:rPr lang="en-US" altLang="zh-CN" sz="2400" b="1" dirty="0">
                <a:effectLst>
                  <a:outerShdw blurRad="38100" dist="38100" dir="2700000" algn="tl">
                    <a:srgbClr val="000000">
                      <a:alpha val="43137"/>
                    </a:srgbClr>
                  </a:outerShdw>
                </a:effectLst>
              </a:rPr>
              <a:t>RQ2</a:t>
            </a:r>
            <a:r>
              <a:rPr lang="en-US" altLang="zh-CN" sz="2400" dirty="0"/>
              <a:t>:  Is our </a:t>
            </a:r>
            <a:r>
              <a:rPr lang="en-US" altLang="zh-CN" sz="2400" dirty="0" smtClean="0"/>
              <a:t>method efficient enough in practice?</a:t>
            </a:r>
            <a:endParaRPr lang="en-US" altLang="zh-CN" sz="2400" dirty="0"/>
          </a:p>
          <a:p>
            <a:pPr>
              <a:buNone/>
            </a:pPr>
            <a:endParaRPr lang="en-US" altLang="zh-CN" sz="2400" dirty="0" smtClean="0">
              <a:solidFill>
                <a:srgbClr val="00B0F0"/>
              </a:solidFill>
            </a:endParaRPr>
          </a:p>
          <a:p>
            <a:pPr>
              <a:buNone/>
            </a:pPr>
            <a:r>
              <a:rPr lang="en-US" altLang="zh-CN" sz="2400" dirty="0" smtClean="0">
                <a:solidFill>
                  <a:srgbClr val="00B0F0"/>
                </a:solidFill>
              </a:rPr>
              <a:t>                   </a:t>
            </a:r>
            <a:r>
              <a:rPr lang="en-US" altLang="zh-CN" sz="2400" dirty="0">
                <a:solidFill>
                  <a:srgbClr val="00B0F0"/>
                </a:solidFill>
              </a:rPr>
              <a:t>for Timing Side Channel Detection</a:t>
            </a:r>
          </a:p>
          <a:p>
            <a:pPr>
              <a:buNone/>
            </a:pPr>
            <a:r>
              <a:rPr lang="en-US" altLang="zh-CN" sz="2400" dirty="0">
                <a:solidFill>
                  <a:srgbClr val="00B0F0"/>
                </a:solidFill>
              </a:rPr>
              <a:t>                   for WCET Estimation</a:t>
            </a:r>
          </a:p>
          <a:p>
            <a:pPr>
              <a:buNone/>
            </a:pPr>
            <a:endParaRPr lang="en-US" altLang="zh-CN" sz="2400" dirty="0"/>
          </a:p>
          <a:p>
            <a:pPr>
              <a:buNone/>
            </a:pPr>
            <a:r>
              <a:rPr lang="en-US" altLang="zh-CN" sz="2400" dirty="0"/>
              <a:t>	</a:t>
            </a:r>
            <a:endParaRPr lang="en-US" altLang="zh-CN" sz="2400" i="1" dirty="0">
              <a:solidFill>
                <a:srgbClr val="00B0F0"/>
              </a:solidFill>
            </a:endParaRPr>
          </a:p>
          <a:p>
            <a:endParaRPr lang="en-US" sz="2400" dirty="0"/>
          </a:p>
        </p:txBody>
      </p:sp>
      <p:sp>
        <p:nvSpPr>
          <p:cNvPr id="6" name="Rectangle 5"/>
          <p:cNvSpPr/>
          <p:nvPr/>
        </p:nvSpPr>
        <p:spPr>
          <a:xfrm>
            <a:off x="1511609" y="5769299"/>
            <a:ext cx="4770601" cy="523220"/>
          </a:xfrm>
          <a:prstGeom prst="rect">
            <a:avLst/>
          </a:prstGeom>
        </p:spPr>
        <p:txBody>
          <a:bodyPr wrap="none">
            <a:spAutoFit/>
          </a:bodyPr>
          <a:lstStyle/>
          <a:p>
            <a:r>
              <a:rPr lang="en-US" sz="1400" dirty="0">
                <a:solidFill>
                  <a:srgbClr val="B2B2B2"/>
                </a:solidFill>
                <a:latin typeface="LinLibertineT"/>
              </a:rPr>
              <a:t>Alpha 21264 </a:t>
            </a:r>
            <a:r>
              <a:rPr lang="en-US" sz="1400" dirty="0" smtClean="0">
                <a:solidFill>
                  <a:srgbClr val="B2B2B2"/>
                </a:solidFill>
                <a:latin typeface="LinLibertineT"/>
              </a:rPr>
              <a:t>processor, 512 cache lines, 64 bytes per line</a:t>
            </a:r>
          </a:p>
          <a:p>
            <a:r>
              <a:rPr lang="en-US" sz="1400" dirty="0" smtClean="0">
                <a:solidFill>
                  <a:srgbClr val="B2B2B2"/>
                </a:solidFill>
                <a:latin typeface="LinLibertineT"/>
              </a:rPr>
              <a:t>GEM5 (</a:t>
            </a:r>
            <a:r>
              <a:rPr lang="en-US" sz="1400" i="1" dirty="0" smtClean="0">
                <a:solidFill>
                  <a:srgbClr val="B2B2B2"/>
                </a:solidFill>
                <a:latin typeface="LinLibertineT"/>
              </a:rPr>
              <a:t>O3CPU</a:t>
            </a:r>
            <a:r>
              <a:rPr lang="en-US" sz="1400" dirty="0" smtClean="0">
                <a:solidFill>
                  <a:srgbClr val="B2B2B2"/>
                </a:solidFill>
                <a:latin typeface="LinLibertineT"/>
              </a:rPr>
              <a:t>)</a:t>
            </a:r>
            <a:endParaRPr lang="en-US" sz="1400" dirty="0">
              <a:solidFill>
                <a:srgbClr val="B2B2B2"/>
              </a:solidFill>
            </a:endParaRPr>
          </a:p>
        </p:txBody>
      </p:sp>
    </p:spTree>
    <p:extLst>
      <p:ext uri="{BB962C8B-B14F-4D97-AF65-F5344CB8AC3E}">
        <p14:creationId xmlns:p14="http://schemas.microsoft.com/office/powerpoint/2010/main" val="1642889361"/>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F63D-000C-471E-B30B-194C97B91B5C}"/>
              </a:ext>
            </a:extLst>
          </p:cNvPr>
          <p:cNvSpPr>
            <a:spLocks noGrp="1"/>
          </p:cNvSpPr>
          <p:nvPr>
            <p:ph type="title"/>
          </p:nvPr>
        </p:nvSpPr>
        <p:spPr/>
        <p:txBody>
          <a:bodyPr/>
          <a:lstStyle/>
          <a:p>
            <a:r>
              <a:rPr lang="en-US" altLang="zh-CN" dirty="0" smtClean="0"/>
              <a:t>Results: </a:t>
            </a:r>
            <a:r>
              <a:rPr lang="en-US" altLang="zh-CN" sz="2400" i="1" dirty="0" smtClean="0"/>
              <a:t>Timing </a:t>
            </a:r>
            <a:r>
              <a:rPr lang="en-US" altLang="zh-CN" sz="2400" i="1" dirty="0"/>
              <a:t>Leak Detection</a:t>
            </a:r>
            <a:endParaRPr lang="zh-CN" altLang="en-US" sz="2400" i="1" dirty="0"/>
          </a:p>
        </p:txBody>
      </p:sp>
      <p:graphicFrame>
        <p:nvGraphicFramePr>
          <p:cNvPr id="5" name="表格 3">
            <a:extLst>
              <a:ext uri="{FF2B5EF4-FFF2-40B4-BE49-F238E27FC236}">
                <a16:creationId xmlns:a16="http://schemas.microsoft.com/office/drawing/2014/main" id="{4FDEECFA-504A-4BF6-84A3-81E125E3C731}"/>
              </a:ext>
            </a:extLst>
          </p:cNvPr>
          <p:cNvGraphicFramePr>
            <a:graphicFrameLocks noGrp="1"/>
          </p:cNvGraphicFramePr>
          <p:nvPr>
            <p:extLst>
              <p:ext uri="{D42A27DB-BD31-4B8C-83A1-F6EECF244321}">
                <p14:modId xmlns:p14="http://schemas.microsoft.com/office/powerpoint/2010/main" val="3216666663"/>
              </p:ext>
            </p:extLst>
          </p:nvPr>
        </p:nvGraphicFramePr>
        <p:xfrm>
          <a:off x="708659" y="1268721"/>
          <a:ext cx="7823849" cy="4159077"/>
        </p:xfrm>
        <a:graphic>
          <a:graphicData uri="http://schemas.openxmlformats.org/drawingml/2006/table">
            <a:tbl>
              <a:tblPr firstRow="1" bandRow="1">
                <a:tableStyleId>{93296810-A885-4BE3-A3E7-6D5BEEA58F35}</a:tableStyleId>
              </a:tblPr>
              <a:tblGrid>
                <a:gridCol w="1189745">
                  <a:extLst>
                    <a:ext uri="{9D8B030D-6E8A-4147-A177-3AD203B41FA5}">
                      <a16:colId xmlns:a16="http://schemas.microsoft.com/office/drawing/2014/main" val="1358321248"/>
                    </a:ext>
                  </a:extLst>
                </a:gridCol>
                <a:gridCol w="1130980">
                  <a:extLst>
                    <a:ext uri="{9D8B030D-6E8A-4147-A177-3AD203B41FA5}">
                      <a16:colId xmlns:a16="http://schemas.microsoft.com/office/drawing/2014/main" val="3062343190"/>
                    </a:ext>
                  </a:extLst>
                </a:gridCol>
                <a:gridCol w="788261">
                  <a:extLst>
                    <a:ext uri="{9D8B030D-6E8A-4147-A177-3AD203B41FA5}">
                      <a16:colId xmlns:a16="http://schemas.microsoft.com/office/drawing/2014/main" val="4273098842"/>
                    </a:ext>
                  </a:extLst>
                </a:gridCol>
                <a:gridCol w="788261">
                  <a:extLst>
                    <a:ext uri="{9D8B030D-6E8A-4147-A177-3AD203B41FA5}">
                      <a16:colId xmlns:a16="http://schemas.microsoft.com/office/drawing/2014/main" val="1958579908"/>
                    </a:ext>
                  </a:extLst>
                </a:gridCol>
                <a:gridCol w="1032858">
                  <a:extLst>
                    <a:ext uri="{9D8B030D-6E8A-4147-A177-3AD203B41FA5}">
                      <a16:colId xmlns:a16="http://schemas.microsoft.com/office/drawing/2014/main" val="2779400645"/>
                    </a:ext>
                  </a:extLst>
                </a:gridCol>
                <a:gridCol w="980560">
                  <a:extLst>
                    <a:ext uri="{9D8B030D-6E8A-4147-A177-3AD203B41FA5}">
                      <a16:colId xmlns:a16="http://schemas.microsoft.com/office/drawing/2014/main" val="401579312"/>
                    </a:ext>
                  </a:extLst>
                </a:gridCol>
                <a:gridCol w="1032858">
                  <a:extLst>
                    <a:ext uri="{9D8B030D-6E8A-4147-A177-3AD203B41FA5}">
                      <a16:colId xmlns:a16="http://schemas.microsoft.com/office/drawing/2014/main" val="1221225421"/>
                    </a:ext>
                  </a:extLst>
                </a:gridCol>
                <a:gridCol w="880326">
                  <a:extLst>
                    <a:ext uri="{9D8B030D-6E8A-4147-A177-3AD203B41FA5}">
                      <a16:colId xmlns:a16="http://schemas.microsoft.com/office/drawing/2014/main" val="1409520232"/>
                    </a:ext>
                  </a:extLst>
                </a:gridCol>
              </a:tblGrid>
              <a:tr h="351472">
                <a:tc gridSpan="4">
                  <a:txBody>
                    <a:bodyPr/>
                    <a:lstStyle/>
                    <a:p>
                      <a:pPr algn="ctr"/>
                      <a:r>
                        <a:rPr lang="en-US" sz="1400" dirty="0"/>
                        <a:t>Program</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gridSpan="2">
                  <a:txBody>
                    <a:bodyPr/>
                    <a:lstStyle/>
                    <a:p>
                      <a:pPr algn="ctr"/>
                      <a:r>
                        <a:rPr lang="en-US" sz="1400" dirty="0" smtClean="0"/>
                        <a:t>Non-Speculative</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gridSpan="2">
                  <a:txBody>
                    <a:bodyPr/>
                    <a:lstStyle/>
                    <a:p>
                      <a:pPr algn="ctr"/>
                      <a:r>
                        <a:rPr lang="en-US" sz="1400" dirty="0"/>
                        <a:t>Speculative</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3375388"/>
                  </a:ext>
                </a:extLst>
              </a:tr>
              <a:tr h="469140">
                <a:tc>
                  <a:txBody>
                    <a:bodyPr/>
                    <a:lstStyle/>
                    <a:p>
                      <a:pPr algn="ctr"/>
                      <a:r>
                        <a:rPr lang="en-US" sz="1400" dirty="0"/>
                        <a:t>Name</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a:t>Source</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err="1"/>
                        <a:t>Loc</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200" dirty="0" err="1">
                          <a:latin typeface="Arial" panose="020B0604020202020204" pitchFamily="34" charset="0"/>
                          <a:cs typeface="Arial" panose="020B0604020202020204" pitchFamily="34" charset="0"/>
                        </a:rPr>
                        <a:t>BuffSize</a:t>
                      </a:r>
                      <a:r>
                        <a:rPr lang="en-US" sz="1200" dirty="0">
                          <a:latin typeface="Arial" panose="020B0604020202020204" pitchFamily="34" charset="0"/>
                          <a:cs typeface="Arial" panose="020B0604020202020204" pitchFamily="34" charset="0"/>
                        </a:rPr>
                        <a:t>(Byte</a:t>
                      </a:r>
                      <a:r>
                        <a:rPr lang="en-US" sz="1400" dirty="0">
                          <a:latin typeface="Arial" panose="020B0604020202020204" pitchFamily="34" charset="0"/>
                          <a:cs typeface="Arial" panose="020B0604020202020204" pitchFamily="34" charset="0"/>
                        </a:rPr>
                        <a:t>)</a:t>
                      </a:r>
                    </a:p>
                  </a:txBody>
                  <a:tcPr anchor="ctr"/>
                </a:tc>
                <a:tc>
                  <a:txBody>
                    <a:bodyPr/>
                    <a:lstStyle/>
                    <a:p>
                      <a:pPr algn="ctr"/>
                      <a:r>
                        <a:rPr lang="en-US" sz="1400" dirty="0"/>
                        <a:t>Time(s)</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a:latin typeface="Arial" panose="020B0604020202020204" pitchFamily="34" charset="0"/>
                          <a:cs typeface="Arial" panose="020B0604020202020204" pitchFamily="34" charset="0"/>
                        </a:rPr>
                        <a:t>Leaky?</a:t>
                      </a:r>
                    </a:p>
                  </a:txBody>
                  <a:tcPr anchor="ctr"/>
                </a:tc>
                <a:tc>
                  <a:txBody>
                    <a:bodyPr/>
                    <a:lstStyle/>
                    <a:p>
                      <a:pPr algn="ctr"/>
                      <a:r>
                        <a:rPr lang="en-US" altLang="zh-CN" sz="1400" dirty="0"/>
                        <a:t>Time(s)</a:t>
                      </a:r>
                      <a:endParaRPr lang="en-US" altLang="zh-CN"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Leaky?</a:t>
                      </a:r>
                    </a:p>
                  </a:txBody>
                  <a:tcPr anchor="ctr"/>
                </a:tc>
                <a:extLst>
                  <a:ext uri="{0D108BD9-81ED-4DB2-BD59-A6C34878D82A}">
                    <a16:rowId xmlns:a16="http://schemas.microsoft.com/office/drawing/2014/main" val="2030429533"/>
                  </a:ext>
                </a:extLst>
              </a:tr>
              <a:tr h="299453">
                <a:tc>
                  <a:txBody>
                    <a:bodyPr/>
                    <a:lstStyle/>
                    <a:p>
                      <a:pPr algn="ctr" fontAlgn="b"/>
                      <a:r>
                        <a:rPr lang="en-US" sz="1400" u="none" strike="noStrike" dirty="0">
                          <a:effectLst/>
                        </a:rPr>
                        <a:t>hash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Hpn-ssh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320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31,808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0.67</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1.15</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811785257"/>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encoder</a:t>
                      </a:r>
                    </a:p>
                  </a:txBody>
                  <a:tcPr marL="9525" marR="9525" marT="9525" marB="0" anchor="ctr"/>
                </a:tc>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32,512</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0.03</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0.1</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3291983579"/>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chacha20</a:t>
                      </a:r>
                    </a:p>
                  </a:txBody>
                  <a:tcPr marL="9525" marR="9525" marT="9525" marB="0" anchor="ctr"/>
                </a:tc>
                <a:tc>
                  <a:txBody>
                    <a:bodyPr/>
                    <a:lstStyle/>
                    <a:p>
                      <a:pPr algn="ctr" fontAlgn="b"/>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776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26,304</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1.18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9.24</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4224432517"/>
                  </a:ext>
                </a:extLst>
              </a:tr>
              <a:tr h="335608">
                <a:tc>
                  <a:txBody>
                    <a:bodyPr/>
                    <a:lstStyle/>
                    <a:p>
                      <a:pPr algn="ctr" fontAlgn="b"/>
                      <a:r>
                        <a:rPr lang="en-US" altLang="zh-CN" sz="1400" b="0" i="0" u="none" strike="noStrike" dirty="0" err="1">
                          <a:solidFill>
                            <a:srgbClr val="000000"/>
                          </a:solidFill>
                          <a:effectLst/>
                          <a:latin typeface="Arial" panose="020B0604020202020204" pitchFamily="34" charset="0"/>
                          <a:cs typeface="Arial" panose="020B0604020202020204" pitchFamily="34" charset="0"/>
                        </a:rPr>
                        <a:t>ocb</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377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31,616</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0.68</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2418914115"/>
                  </a:ext>
                </a:extLst>
              </a:tr>
              <a:tr h="335608">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aes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1838</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2.13</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1062593737"/>
                  </a:ext>
                </a:extLst>
              </a:tr>
              <a:tr h="335608">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str2key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openssl</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385</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3996696803"/>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des</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openssl</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1051</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1.49</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14.2</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2348207733"/>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seed</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487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0.07</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2530396948"/>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camellia</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1324</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0.35</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6.35</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778956858"/>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salsa</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279</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0.02</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0.06</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2902808607"/>
                  </a:ext>
                </a:extLst>
              </a:tr>
            </a:tbl>
          </a:graphicData>
        </a:graphic>
      </p:graphicFrame>
      <p:sp>
        <p:nvSpPr>
          <p:cNvPr id="6" name="Rectangle 5">
            <a:extLst>
              <a:ext uri="{FF2B5EF4-FFF2-40B4-BE49-F238E27FC236}">
                <a16:creationId xmlns:a16="http://schemas.microsoft.com/office/drawing/2014/main" id="{D09FD0CB-079E-4923-8777-1499639B711A}"/>
              </a:ext>
            </a:extLst>
          </p:cNvPr>
          <p:cNvSpPr/>
          <p:nvPr/>
        </p:nvSpPr>
        <p:spPr>
          <a:xfrm>
            <a:off x="3826125" y="1628770"/>
            <a:ext cx="745876" cy="3799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192831862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E6E852D-28AC-49D9-A9CE-794FF84E7DDD}"/>
              </a:ext>
            </a:extLst>
          </p:cNvPr>
          <p:cNvCxnSpPr/>
          <p:nvPr/>
        </p:nvCxnSpPr>
        <p:spPr bwMode="auto">
          <a:xfrm flipH="1">
            <a:off x="1074092" y="3904686"/>
            <a:ext cx="5801973" cy="41245"/>
          </a:xfrm>
          <a:prstGeom prst="line">
            <a:avLst/>
          </a:prstGeom>
          <a:ln>
            <a:solidFill>
              <a:schemeClr val="accent5">
                <a:alpha val="34000"/>
              </a:schemeClr>
            </a:solidFill>
            <a:prstDash val="dash"/>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5"/>
          </a:lnRef>
          <a:fillRef idx="0">
            <a:schemeClr val="accent5"/>
          </a:fillRef>
          <a:effectRef idx="2">
            <a:schemeClr val="accent5"/>
          </a:effectRef>
          <a:fontRef idx="minor">
            <a:schemeClr val="tx1"/>
          </a:fontRef>
        </p:style>
      </p:cxnSp>
      <p:grpSp>
        <p:nvGrpSpPr>
          <p:cNvPr id="130" name="Group 129"/>
          <p:cNvGrpSpPr/>
          <p:nvPr/>
        </p:nvGrpSpPr>
        <p:grpSpPr>
          <a:xfrm>
            <a:off x="1770108" y="4389864"/>
            <a:ext cx="318899" cy="769198"/>
            <a:chOff x="3690510" y="3433376"/>
            <a:chExt cx="425198" cy="1025597"/>
          </a:xfrm>
        </p:grpSpPr>
        <p:cxnSp>
          <p:nvCxnSpPr>
            <p:cNvPr id="131" name="Straight Connector 130">
              <a:extLst>
                <a:ext uri="{FF2B5EF4-FFF2-40B4-BE49-F238E27FC236}">
                  <a16:creationId xmlns:a16="http://schemas.microsoft.com/office/drawing/2014/main" id="{49EA1797-D926-4E7B-A7DE-B9C81FE34178}"/>
                </a:ext>
              </a:extLst>
            </p:cNvPr>
            <p:cNvCxnSpPr>
              <a:cxnSpLocks/>
            </p:cNvCxnSpPr>
            <p:nvPr/>
          </p:nvCxnSpPr>
          <p:spPr bwMode="auto">
            <a:xfrm>
              <a:off x="3690510" y="3433376"/>
              <a:ext cx="0" cy="990513"/>
            </a:xfrm>
            <a:prstGeom prst="line">
              <a:avLst/>
            </a:prstGeom>
            <a:ln w="25400">
              <a:prstDash val="sysDash"/>
              <a:headEnd type="none" w="med" len="med"/>
              <a:tailEnd type="none"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132" name="Straight Connector 131">
              <a:extLst>
                <a:ext uri="{FF2B5EF4-FFF2-40B4-BE49-F238E27FC236}">
                  <a16:creationId xmlns:a16="http://schemas.microsoft.com/office/drawing/2014/main" id="{49EA1797-D926-4E7B-A7DE-B9C81FE34178}"/>
                </a:ext>
              </a:extLst>
            </p:cNvPr>
            <p:cNvCxnSpPr>
              <a:cxnSpLocks/>
            </p:cNvCxnSpPr>
            <p:nvPr/>
          </p:nvCxnSpPr>
          <p:spPr bwMode="auto">
            <a:xfrm>
              <a:off x="4115708" y="3468460"/>
              <a:ext cx="0" cy="990513"/>
            </a:xfrm>
            <a:prstGeom prst="line">
              <a:avLst/>
            </a:prstGeom>
            <a:ln w="25400">
              <a:prstDash val="sysDash"/>
              <a:headEnd type="none" w="med" len="med"/>
              <a:tailEnd type="none"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133" name="Straight Connector 132">
              <a:extLst>
                <a:ext uri="{FF2B5EF4-FFF2-40B4-BE49-F238E27FC236}">
                  <a16:creationId xmlns:a16="http://schemas.microsoft.com/office/drawing/2014/main" id="{49EA1797-D926-4E7B-A7DE-B9C81FE34178}"/>
                </a:ext>
              </a:extLst>
            </p:cNvPr>
            <p:cNvCxnSpPr>
              <a:cxnSpLocks/>
            </p:cNvCxnSpPr>
            <p:nvPr/>
          </p:nvCxnSpPr>
          <p:spPr bwMode="auto">
            <a:xfrm>
              <a:off x="3690510" y="3618345"/>
              <a:ext cx="425198" cy="0"/>
            </a:xfrm>
            <a:prstGeom prst="line">
              <a:avLst/>
            </a:prstGeom>
            <a:ln w="25400">
              <a:prstDash val="solid"/>
              <a:headEnd type="none" w="lg" len="lg"/>
              <a:tailEnd type="stealth"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grpSp>
      <p:cxnSp>
        <p:nvCxnSpPr>
          <p:cNvPr id="136" name="Straight Connector 135">
            <a:extLst>
              <a:ext uri="{FF2B5EF4-FFF2-40B4-BE49-F238E27FC236}">
                <a16:creationId xmlns:a16="http://schemas.microsoft.com/office/drawing/2014/main" id="{49EA1797-D926-4E7B-A7DE-B9C81FE34178}"/>
              </a:ext>
            </a:extLst>
          </p:cNvPr>
          <p:cNvCxnSpPr>
            <a:cxnSpLocks/>
          </p:cNvCxnSpPr>
          <p:nvPr/>
        </p:nvCxnSpPr>
        <p:spPr bwMode="auto">
          <a:xfrm>
            <a:off x="1770108" y="4935005"/>
            <a:ext cx="2880247" cy="0"/>
          </a:xfrm>
          <a:prstGeom prst="line">
            <a:avLst/>
          </a:prstGeom>
          <a:ln w="25400">
            <a:prstDash val="solid"/>
            <a:headEnd type="none" w="lg" len="lg"/>
            <a:tailEnd type="stealth"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37" name="Rectangle 136"/>
          <p:cNvSpPr/>
          <p:nvPr/>
        </p:nvSpPr>
        <p:spPr>
          <a:xfrm>
            <a:off x="2571612" y="4622806"/>
            <a:ext cx="1957587" cy="369332"/>
          </a:xfrm>
          <a:prstGeom prst="rect">
            <a:avLst/>
          </a:prstGeom>
        </p:spPr>
        <p:txBody>
          <a:bodyPr wrap="none">
            <a:spAutoFit/>
          </a:bodyPr>
          <a:lstStyle/>
          <a:p>
            <a:pPr algn="ctr">
              <a:buNone/>
            </a:pPr>
            <a:r>
              <a:rPr lang="en-US" altLang="zh-CN" dirty="0" smtClean="0">
                <a:solidFill>
                  <a:schemeClr val="tx2"/>
                </a:solidFill>
                <a:latin typeface="Consolas" panose="020B0609020204030204" pitchFamily="49" charset="0"/>
              </a:rPr>
              <a:t>100 CPU cycles</a:t>
            </a:r>
            <a:endParaRPr lang="en-US" altLang="zh-CN" dirty="0">
              <a:solidFill>
                <a:schemeClr val="tx2"/>
              </a:solidFill>
              <a:latin typeface="Consolas" panose="020B0609020204030204" pitchFamily="49" charset="0"/>
            </a:endParaRPr>
          </a:p>
        </p:txBody>
      </p:sp>
      <p:sp>
        <p:nvSpPr>
          <p:cNvPr id="138" name="Rectangle 137"/>
          <p:cNvSpPr/>
          <p:nvPr/>
        </p:nvSpPr>
        <p:spPr>
          <a:xfrm>
            <a:off x="982733" y="4067611"/>
            <a:ext cx="1957587" cy="369332"/>
          </a:xfrm>
          <a:prstGeom prst="rect">
            <a:avLst/>
          </a:prstGeom>
        </p:spPr>
        <p:txBody>
          <a:bodyPr wrap="none">
            <a:spAutoFit/>
          </a:bodyPr>
          <a:lstStyle/>
          <a:p>
            <a:pPr algn="ctr">
              <a:buNone/>
            </a:pPr>
            <a:r>
              <a:rPr lang="en-US" altLang="zh-CN" dirty="0" smtClean="0">
                <a:solidFill>
                  <a:schemeClr val="tx2"/>
                </a:solidFill>
                <a:latin typeface="Consolas" panose="020B0609020204030204" pitchFamily="49" charset="0"/>
              </a:rPr>
              <a:t>1-2 CPU cycles</a:t>
            </a:r>
            <a:endParaRPr lang="en-US" altLang="zh-CN" dirty="0">
              <a:solidFill>
                <a:schemeClr val="tx2"/>
              </a:solidFill>
              <a:latin typeface="Consolas" panose="020B0609020204030204" pitchFamily="49" charset="0"/>
            </a:endParaRPr>
          </a:p>
        </p:txBody>
      </p:sp>
      <p:sp>
        <p:nvSpPr>
          <p:cNvPr id="97" name="Rectangle 96"/>
          <p:cNvSpPr/>
          <p:nvPr/>
        </p:nvSpPr>
        <p:spPr>
          <a:xfrm>
            <a:off x="1123575" y="1943043"/>
            <a:ext cx="3930591" cy="1754326"/>
          </a:xfrm>
          <a:prstGeom prst="rect">
            <a:avLst/>
          </a:prstGeom>
        </p:spPr>
        <p:txBody>
          <a:bodyPr wrap="square">
            <a:spAutoFit/>
          </a:bodyPr>
          <a:lstStyle/>
          <a:p>
            <a:pPr>
              <a:buNone/>
            </a:pPr>
            <a:r>
              <a:rPr lang="en-US" altLang="zh-CN" dirty="0">
                <a:solidFill>
                  <a:srgbClr val="00B0F0"/>
                </a:solidFill>
                <a:latin typeface="Consolas" panose="020B0609020204030204" pitchFamily="49" charset="0"/>
              </a:rPr>
              <a:t>void</a:t>
            </a:r>
            <a:r>
              <a:rPr lang="en-US" altLang="zh-CN" dirty="0">
                <a:solidFill>
                  <a:schemeClr val="bg1"/>
                </a:solidFill>
                <a:latin typeface="Consolas" panose="020B0609020204030204" pitchFamily="49" charset="0"/>
              </a:rPr>
              <a:t> </a:t>
            </a:r>
            <a:r>
              <a:rPr lang="en-US" altLang="zh-CN" dirty="0">
                <a:latin typeface="Consolas" panose="020B0609020204030204" pitchFamily="49" charset="0"/>
              </a:rPr>
              <a:t>leak(</a:t>
            </a:r>
            <a:r>
              <a:rPr lang="en-US" altLang="zh-CN" dirty="0">
                <a:solidFill>
                  <a:srgbClr val="00B0F0"/>
                </a:solidFill>
                <a:latin typeface="Consolas" panose="020B0609020204030204" pitchFamily="49" charset="0"/>
              </a:rPr>
              <a:t>uint8_t</a:t>
            </a:r>
            <a:r>
              <a:rPr lang="en-US" altLang="zh-CN" dirty="0">
                <a:solidFill>
                  <a:schemeClr val="bg1"/>
                </a:solidFill>
                <a:latin typeface="Consolas" panose="020B0609020204030204" pitchFamily="49" charset="0"/>
              </a:rPr>
              <a:t> </a:t>
            </a:r>
            <a:r>
              <a:rPr lang="en-US" altLang="zh-CN" dirty="0">
                <a:solidFill>
                  <a:schemeClr val="accent2"/>
                </a:solidFill>
                <a:latin typeface="Consolas" panose="020B0609020204030204" pitchFamily="49" charset="0"/>
              </a:rPr>
              <a:t>secret</a:t>
            </a:r>
            <a:r>
              <a:rPr lang="en-US" altLang="zh-CN" dirty="0">
                <a:latin typeface="Consolas" panose="020B0609020204030204" pitchFamily="49" charset="0"/>
              </a:rPr>
              <a:t>){</a:t>
            </a:r>
          </a:p>
          <a:p>
            <a:r>
              <a:rPr lang="en-US" altLang="zh-CN" dirty="0">
                <a:solidFill>
                  <a:schemeClr val="bg1"/>
                </a:solidFill>
                <a:latin typeface="Consolas" panose="020B0609020204030204" pitchFamily="49" charset="0"/>
              </a:rPr>
              <a:t>	</a:t>
            </a:r>
            <a:r>
              <a:rPr lang="en-US" altLang="zh-CN" dirty="0">
                <a:solidFill>
                  <a:srgbClr val="00B0F0"/>
                </a:solidFill>
                <a:latin typeface="Consolas" panose="020B0609020204030204" pitchFamily="49" charset="0"/>
              </a:rPr>
              <a:t>uint8_t</a:t>
            </a:r>
            <a:r>
              <a:rPr lang="en-US" altLang="zh-CN" dirty="0">
                <a:solidFill>
                  <a:schemeClr val="bg1"/>
                </a:solidFill>
                <a:latin typeface="Consolas" panose="020B0609020204030204" pitchFamily="49" charset="0"/>
              </a:rPr>
              <a:t> </a:t>
            </a:r>
            <a:r>
              <a:rPr lang="en-US" altLang="zh-CN" dirty="0" err="1">
                <a:latin typeface="Consolas" panose="020B0609020204030204" pitchFamily="49" charset="0"/>
              </a:rPr>
              <a:t>SBox</a:t>
            </a:r>
            <a:r>
              <a:rPr lang="en-US" altLang="zh-CN" dirty="0">
                <a:latin typeface="Consolas" panose="020B0609020204030204" pitchFamily="49" charset="0"/>
              </a:rPr>
              <a:t>[256]={…};</a:t>
            </a:r>
          </a:p>
          <a:p>
            <a:pPr>
              <a:buNone/>
            </a:pPr>
            <a:r>
              <a:rPr lang="en-US" altLang="zh-CN" dirty="0">
                <a:solidFill>
                  <a:schemeClr val="bg1"/>
                </a:solidFill>
                <a:latin typeface="Consolas" panose="020B0609020204030204" pitchFamily="49" charset="0"/>
              </a:rPr>
              <a:t>	</a:t>
            </a:r>
            <a:r>
              <a:rPr lang="en-US" altLang="zh-CN" dirty="0">
                <a:latin typeface="Consolas" panose="020B0609020204030204" pitchFamily="49" charset="0"/>
              </a:rPr>
              <a:t>……</a:t>
            </a:r>
          </a:p>
          <a:p>
            <a:pPr>
              <a:buNone/>
            </a:pPr>
            <a:r>
              <a:rPr lang="en-US" altLang="zh-CN" dirty="0">
                <a:solidFill>
                  <a:srgbClr val="CF0A77"/>
                </a:solidFill>
                <a:latin typeface="Consolas" panose="020B0609020204030204" pitchFamily="49" charset="0"/>
              </a:rPr>
              <a:t>	load</a:t>
            </a:r>
            <a:r>
              <a:rPr lang="en-US" altLang="zh-CN" dirty="0">
                <a:solidFill>
                  <a:schemeClr val="bg1"/>
                </a:solidFill>
                <a:latin typeface="Consolas" panose="020B0609020204030204" pitchFamily="49" charset="0"/>
              </a:rPr>
              <a:t> </a:t>
            </a:r>
            <a:r>
              <a:rPr lang="en-US" altLang="zh-CN" dirty="0">
                <a:latin typeface="Consolas" panose="020B0609020204030204" pitchFamily="49" charset="0"/>
              </a:rPr>
              <a:t>reg1, </a:t>
            </a:r>
            <a:r>
              <a:rPr lang="en-US" altLang="zh-CN" dirty="0" err="1">
                <a:latin typeface="Consolas" panose="020B0609020204030204" pitchFamily="49" charset="0"/>
              </a:rPr>
              <a:t>SBox</a:t>
            </a:r>
            <a:r>
              <a:rPr lang="en-US" altLang="zh-CN" dirty="0">
                <a:latin typeface="Consolas" panose="020B0609020204030204" pitchFamily="49" charset="0"/>
              </a:rPr>
              <a:t>[</a:t>
            </a:r>
            <a:r>
              <a:rPr lang="en-US" altLang="zh-CN" dirty="0">
                <a:solidFill>
                  <a:schemeClr val="accent2"/>
                </a:solidFill>
                <a:latin typeface="Consolas" panose="020B0609020204030204" pitchFamily="49" charset="0"/>
              </a:rPr>
              <a:t>secret</a:t>
            </a:r>
            <a:r>
              <a:rPr lang="en-US" altLang="zh-CN" dirty="0">
                <a:latin typeface="Consolas" panose="020B0609020204030204" pitchFamily="49" charset="0"/>
              </a:rPr>
              <a:t>];</a:t>
            </a:r>
          </a:p>
          <a:p>
            <a:pPr>
              <a:buNone/>
            </a:pPr>
            <a:r>
              <a:rPr lang="en-US" altLang="zh-CN" dirty="0">
                <a:latin typeface="Consolas" panose="020B0609020204030204" pitchFamily="49" charset="0"/>
              </a:rPr>
              <a:t>	……</a:t>
            </a:r>
          </a:p>
          <a:p>
            <a:pPr>
              <a:buNone/>
            </a:pPr>
            <a:r>
              <a:rPr lang="en-US" altLang="zh-CN" dirty="0">
                <a:latin typeface="Consolas" panose="020B0609020204030204" pitchFamily="49" charset="0"/>
              </a:rPr>
              <a:t>}</a:t>
            </a:r>
          </a:p>
        </p:txBody>
      </p:sp>
      <p:sp>
        <p:nvSpPr>
          <p:cNvPr id="2" name="Rectangle 1"/>
          <p:cNvSpPr/>
          <p:nvPr/>
        </p:nvSpPr>
        <p:spPr bwMode="auto">
          <a:xfrm>
            <a:off x="1074091" y="1847321"/>
            <a:ext cx="3890546" cy="1922297"/>
          </a:xfrm>
          <a:prstGeom prst="rect">
            <a:avLst/>
          </a:prstGeom>
          <a:noFill/>
          <a:ln w="9525" cap="flat" cmpd="sng" algn="ctr">
            <a:solidFill>
              <a:schemeClr val="accent1"/>
            </a:solidFill>
            <a:prstDash val="solid"/>
            <a:round/>
            <a:headEnd type="none" w="med" len="med"/>
            <a:tailEnd type="none" w="med" len="med"/>
          </a:ln>
          <a:extLst/>
        </p:spPr>
        <p:style>
          <a:lnRef idx="0">
            <a:scrgbClr r="0" g="0" b="0"/>
          </a:lnRef>
          <a:fillRef idx="0">
            <a:scrgbClr r="0" g="0" b="0"/>
          </a:fillRef>
          <a:effectRef idx="0">
            <a:scrgbClr r="0" g="0" b="0"/>
          </a:effectRef>
          <a:fontRef idx="minor">
            <a:schemeClr val="accent1"/>
          </a:fontRef>
        </p:style>
        <p:txBody>
          <a:bodyPr vert="horz" wrap="square" lIns="68580" tIns="34290" rIns="68580" bIns="34290" numCol="1" rtlCol="0" anchor="t" anchorCtr="0" compatLnSpc="1">
            <a:prstTxWarp prst="textNoShape">
              <a:avLst/>
            </a:prstTxWarp>
          </a:bodyPr>
          <a:lstStyle/>
          <a:p>
            <a:pPr defTabSz="685800" eaLnBrk="0" hangingPunct="0"/>
            <a:endParaRPr lang="en-US" sz="1350">
              <a:solidFill>
                <a:schemeClr val="tx1"/>
              </a:solidFill>
              <a:latin typeface="Calibri" panose="020F0502020204030204" pitchFamily="34" charset="0"/>
              <a:ea typeface="宋体" panose="02010600030101010101" pitchFamily="2" charset="-122"/>
            </a:endParaRPr>
          </a:p>
        </p:txBody>
      </p:sp>
      <p:grpSp>
        <p:nvGrpSpPr>
          <p:cNvPr id="19" name="Group 18"/>
          <p:cNvGrpSpPr/>
          <p:nvPr/>
        </p:nvGrpSpPr>
        <p:grpSpPr>
          <a:xfrm>
            <a:off x="5328412" y="4048921"/>
            <a:ext cx="2844048" cy="1651450"/>
            <a:chOff x="6311597" y="3860383"/>
            <a:chExt cx="3792064" cy="2201933"/>
          </a:xfrm>
        </p:grpSpPr>
        <p:grpSp>
          <p:nvGrpSpPr>
            <p:cNvPr id="127" name="Group 126">
              <a:extLst>
                <a:ext uri="{FF2B5EF4-FFF2-40B4-BE49-F238E27FC236}">
                  <a16:creationId xmlns:a16="http://schemas.microsoft.com/office/drawing/2014/main" id="{FEBB65D8-DA29-439F-8CD2-482C55B2A42A}"/>
                </a:ext>
              </a:extLst>
            </p:cNvPr>
            <p:cNvGrpSpPr/>
            <p:nvPr/>
          </p:nvGrpSpPr>
          <p:grpSpPr>
            <a:xfrm>
              <a:off x="7602345" y="4954067"/>
              <a:ext cx="1160431" cy="1108249"/>
              <a:chOff x="4618081" y="2028219"/>
              <a:chExt cx="2015254" cy="1830790"/>
            </a:xfrm>
          </p:grpSpPr>
          <p:pic>
            <p:nvPicPr>
              <p:cNvPr id="128" name="Picture 12" descr="Image result for hacker icon transparent">
                <a:extLst>
                  <a:ext uri="{FF2B5EF4-FFF2-40B4-BE49-F238E27FC236}">
                    <a16:creationId xmlns:a16="http://schemas.microsoft.com/office/drawing/2014/main" id="{6E75480F-7A60-42DA-8984-ACDC1B7CEF4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18081" y="2028219"/>
                <a:ext cx="2015254" cy="1830790"/>
              </a:xfrm>
              <a:prstGeom prst="rect">
                <a:avLst/>
              </a:prstGeom>
              <a:noFill/>
              <a:extLst>
                <a:ext uri="{909E8E84-426E-40DD-AFC4-6F175D3DCCD1}">
                  <a14:hiddenFill xmlns:a14="http://schemas.microsoft.com/office/drawing/2010/main">
                    <a:solidFill>
                      <a:srgbClr val="FFFFFF"/>
                    </a:solidFill>
                  </a14:hiddenFill>
                </a:ext>
              </a:extLst>
            </p:spPr>
          </p:pic>
          <p:pic>
            <p:nvPicPr>
              <p:cNvPr id="129" name="稻壳儿小白白(http://dwz.cn/Wu2UP)">
                <a:extLst>
                  <a:ext uri="{FF2B5EF4-FFF2-40B4-BE49-F238E27FC236}">
                    <a16:creationId xmlns:a16="http://schemas.microsoft.com/office/drawing/2014/main" id="{C2F2066B-43BE-4E2B-9ADA-B68532DB1A7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4172" y="2943615"/>
                <a:ext cx="749167" cy="74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sp>
          <p:nvSpPr>
            <p:cNvPr id="18" name="Rectangle 17"/>
            <p:cNvSpPr/>
            <p:nvPr/>
          </p:nvSpPr>
          <p:spPr>
            <a:xfrm>
              <a:off x="6311597" y="3860383"/>
              <a:ext cx="3792064" cy="861774"/>
            </a:xfrm>
            <a:prstGeom prst="rect">
              <a:avLst/>
            </a:prstGeom>
          </p:spPr>
          <p:txBody>
            <a:bodyPr wrap="none">
              <a:spAutoFit/>
            </a:bodyPr>
            <a:lstStyle/>
            <a:p>
              <a:pPr algn="ctr"/>
              <a:r>
                <a:rPr lang="en-US" altLang="zh-CN" b="1" dirty="0" smtClean="0">
                  <a:latin typeface="Consolas" panose="020B0609020204030204" pitchFamily="49" charset="0"/>
                </a:rPr>
                <a:t>Measure the execution</a:t>
              </a:r>
            </a:p>
            <a:p>
              <a:pPr algn="ctr"/>
              <a:r>
                <a:rPr lang="en-US" b="1" dirty="0">
                  <a:latin typeface="Consolas" panose="020B0609020204030204" pitchFamily="49" charset="0"/>
                </a:rPr>
                <a:t>t</a:t>
              </a:r>
              <a:r>
                <a:rPr lang="en-US" b="1" dirty="0" smtClean="0">
                  <a:latin typeface="Consolas" panose="020B0609020204030204" pitchFamily="49" charset="0"/>
                </a:rPr>
                <a:t>ime of the </a:t>
              </a:r>
              <a:r>
                <a:rPr lang="en-US" b="1" dirty="0" smtClean="0">
                  <a:solidFill>
                    <a:srgbClr val="CF0A77"/>
                  </a:solidFill>
                  <a:latin typeface="Consolas" panose="020B0609020204030204" pitchFamily="49" charset="0"/>
                </a:rPr>
                <a:t>load</a:t>
              </a:r>
              <a:endParaRPr lang="en-US" dirty="0">
                <a:solidFill>
                  <a:srgbClr val="CF0A77"/>
                </a:solidFill>
              </a:endParaRPr>
            </a:p>
          </p:txBody>
        </p:sp>
      </p:grpSp>
      <p:sp>
        <p:nvSpPr>
          <p:cNvPr id="146" name="Rectangle 145"/>
          <p:cNvSpPr/>
          <p:nvPr/>
        </p:nvSpPr>
        <p:spPr>
          <a:xfrm>
            <a:off x="834048" y="5159061"/>
            <a:ext cx="1577676" cy="369332"/>
          </a:xfrm>
          <a:prstGeom prst="rect">
            <a:avLst/>
          </a:prstGeom>
        </p:spPr>
        <p:txBody>
          <a:bodyPr wrap="none">
            <a:spAutoFit/>
          </a:bodyPr>
          <a:lstStyle/>
          <a:p>
            <a:pPr algn="ctr">
              <a:buNone/>
            </a:pPr>
            <a:r>
              <a:rPr lang="en-US" altLang="zh-CN" dirty="0" smtClean="0">
                <a:solidFill>
                  <a:schemeClr val="accent2"/>
                </a:solidFill>
                <a:latin typeface="Consolas" panose="020B0609020204030204" pitchFamily="49" charset="0"/>
              </a:rPr>
              <a:t>Secret </a:t>
            </a:r>
            <a:r>
              <a:rPr lang="en-US" altLang="zh-CN" dirty="0" smtClean="0">
                <a:solidFill>
                  <a:schemeClr val="tx2"/>
                </a:solidFill>
                <a:latin typeface="Consolas" panose="020B0609020204030204" pitchFamily="49" charset="0"/>
              </a:rPr>
              <a:t>&lt; 64</a:t>
            </a:r>
            <a:endParaRPr lang="en-US" altLang="zh-CN" dirty="0">
              <a:solidFill>
                <a:schemeClr val="tx2"/>
              </a:solidFill>
              <a:latin typeface="Consolas" panose="020B0609020204030204" pitchFamily="49" charset="0"/>
            </a:endParaRPr>
          </a:p>
        </p:txBody>
      </p:sp>
      <p:sp>
        <p:nvSpPr>
          <p:cNvPr id="147" name="Rectangle 146"/>
          <p:cNvSpPr/>
          <p:nvPr/>
        </p:nvSpPr>
        <p:spPr>
          <a:xfrm>
            <a:off x="3227732" y="5159061"/>
            <a:ext cx="1704314" cy="369332"/>
          </a:xfrm>
          <a:prstGeom prst="rect">
            <a:avLst/>
          </a:prstGeom>
        </p:spPr>
        <p:txBody>
          <a:bodyPr wrap="none">
            <a:spAutoFit/>
          </a:bodyPr>
          <a:lstStyle/>
          <a:p>
            <a:pPr algn="ctr">
              <a:buNone/>
            </a:pPr>
            <a:r>
              <a:rPr lang="en-US" altLang="zh-CN" dirty="0" smtClean="0">
                <a:solidFill>
                  <a:schemeClr val="accent2"/>
                </a:solidFill>
                <a:latin typeface="Consolas" panose="020B0609020204030204" pitchFamily="49" charset="0"/>
              </a:rPr>
              <a:t>Secret </a:t>
            </a:r>
            <a:r>
              <a:rPr lang="en-US" altLang="zh-CN" dirty="0" smtClean="0">
                <a:solidFill>
                  <a:schemeClr val="tx2"/>
                </a:solidFill>
                <a:latin typeface="Consolas" panose="020B0609020204030204" pitchFamily="49" charset="0"/>
              </a:rPr>
              <a:t>&gt;= 64</a:t>
            </a:r>
            <a:endParaRPr lang="en-US" altLang="zh-CN" dirty="0">
              <a:solidFill>
                <a:schemeClr val="tx2"/>
              </a:solidFill>
              <a:latin typeface="Consolas" panose="020B0609020204030204" pitchFamily="49" charset="0"/>
            </a:endParaRPr>
          </a:p>
        </p:txBody>
      </p:sp>
      <p:grpSp>
        <p:nvGrpSpPr>
          <p:cNvPr id="22" name="Group 21"/>
          <p:cNvGrpSpPr/>
          <p:nvPr/>
        </p:nvGrpSpPr>
        <p:grpSpPr>
          <a:xfrm>
            <a:off x="5172249" y="1370497"/>
            <a:ext cx="3270646" cy="1952368"/>
            <a:chOff x="6896331" y="684329"/>
            <a:chExt cx="4360861" cy="2603157"/>
          </a:xfrm>
        </p:grpSpPr>
        <p:grpSp>
          <p:nvGrpSpPr>
            <p:cNvPr id="120" name="Group 119"/>
            <p:cNvGrpSpPr/>
            <p:nvPr/>
          </p:nvGrpSpPr>
          <p:grpSpPr>
            <a:xfrm>
              <a:off x="6896331" y="1824474"/>
              <a:ext cx="1649328" cy="1463012"/>
              <a:chOff x="3560346" y="4054642"/>
              <a:chExt cx="1649328" cy="1463012"/>
            </a:xfrm>
          </p:grpSpPr>
          <p:sp>
            <p:nvSpPr>
              <p:cNvPr id="121" name="矩形 51">
                <a:extLst>
                  <a:ext uri="{FF2B5EF4-FFF2-40B4-BE49-F238E27FC236}">
                    <a16:creationId xmlns:a16="http://schemas.microsoft.com/office/drawing/2014/main" id="{3E84348C-A2D2-4128-8B6E-4A30BFF92FAD}"/>
                  </a:ext>
                </a:extLst>
              </p:cNvPr>
              <p:cNvSpPr>
                <a:spLocks noChangeArrowheads="1"/>
              </p:cNvSpPr>
              <p:nvPr/>
            </p:nvSpPr>
            <p:spPr bwMode="auto">
              <a:xfrm>
                <a:off x="3560346" y="4054642"/>
                <a:ext cx="1649328" cy="1463012"/>
              </a:xfrm>
              <a:prstGeom prst="rect">
                <a:avLst/>
              </a:prstGeom>
              <a:solidFill>
                <a:schemeClr val="accent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endParaRPr lang="en-US" altLang="zh-CN" sz="1200" dirty="0">
                  <a:solidFill>
                    <a:schemeClr val="bg1"/>
                  </a:solidFill>
                  <a:latin typeface="Consolas" panose="020B0609020204030204" pitchFamily="49" charset="0"/>
                </a:endParaRPr>
              </a:p>
            </p:txBody>
          </p:sp>
          <p:sp>
            <p:nvSpPr>
              <p:cNvPr id="123" name="Rectangle 122"/>
              <p:cNvSpPr/>
              <p:nvPr/>
            </p:nvSpPr>
            <p:spPr>
              <a:xfrm>
                <a:off x="3679718" y="4456746"/>
                <a:ext cx="1426028" cy="984885"/>
              </a:xfrm>
              <a:prstGeom prst="rect">
                <a:avLst/>
              </a:prstGeom>
              <a:no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ctr">
                  <a:buNone/>
                </a:pPr>
                <a:r>
                  <a:rPr lang="en-US" altLang="zh-CN" sz="1400" dirty="0" err="1" smtClean="0">
                    <a:solidFill>
                      <a:schemeClr val="bg2"/>
                    </a:solidFill>
                    <a:latin typeface="Consolas" panose="020B0609020204030204" pitchFamily="49" charset="0"/>
                  </a:rPr>
                  <a:t>SBox</a:t>
                </a:r>
                <a:r>
                  <a:rPr lang="en-US" altLang="zh-CN" sz="1400" dirty="0" smtClean="0">
                    <a:solidFill>
                      <a:schemeClr val="bg2"/>
                    </a:solidFill>
                    <a:latin typeface="Consolas" panose="020B0609020204030204" pitchFamily="49" charset="0"/>
                  </a:rPr>
                  <a:t>[0],</a:t>
                </a:r>
              </a:p>
              <a:p>
                <a:pPr algn="ctr">
                  <a:buNone/>
                </a:pPr>
                <a:r>
                  <a:rPr lang="en-US" altLang="zh-CN" sz="1400" dirty="0" smtClean="0">
                    <a:solidFill>
                      <a:schemeClr val="bg2"/>
                    </a:solidFill>
                    <a:latin typeface="Consolas" panose="020B0609020204030204" pitchFamily="49" charset="0"/>
                  </a:rPr>
                  <a:t>……, </a:t>
                </a:r>
                <a:r>
                  <a:rPr lang="en-US" altLang="zh-CN" sz="1400" dirty="0" err="1" smtClean="0">
                    <a:solidFill>
                      <a:schemeClr val="bg2"/>
                    </a:solidFill>
                    <a:latin typeface="Consolas" panose="020B0609020204030204" pitchFamily="49" charset="0"/>
                  </a:rPr>
                  <a:t>SBox</a:t>
                </a:r>
                <a:r>
                  <a:rPr lang="en-US" altLang="zh-CN" sz="1400" dirty="0" smtClean="0">
                    <a:solidFill>
                      <a:schemeClr val="bg2"/>
                    </a:solidFill>
                    <a:latin typeface="Consolas" panose="020B0609020204030204" pitchFamily="49" charset="0"/>
                  </a:rPr>
                  <a:t>[63]</a:t>
                </a:r>
                <a:endParaRPr lang="en-US" altLang="zh-CN" sz="1400" dirty="0">
                  <a:solidFill>
                    <a:schemeClr val="bg2"/>
                  </a:solidFill>
                  <a:latin typeface="Consolas" panose="020B0609020204030204" pitchFamily="49" charset="0"/>
                </a:endParaRPr>
              </a:p>
            </p:txBody>
          </p:sp>
          <p:sp>
            <p:nvSpPr>
              <p:cNvPr id="125" name="Rectangle 124"/>
              <p:cNvSpPr/>
              <p:nvPr/>
            </p:nvSpPr>
            <p:spPr>
              <a:xfrm>
                <a:off x="3955678" y="4054642"/>
                <a:ext cx="908796" cy="410369"/>
              </a:xfrm>
              <a:prstGeom prst="rect">
                <a:avLst/>
              </a:prstGeom>
            </p:spPr>
            <p:txBody>
              <a:bodyPr wrap="none">
                <a:spAutoFit/>
              </a:bodyPr>
              <a:lstStyle/>
              <a:p>
                <a:pPr algn="ctr">
                  <a:buNone/>
                </a:pPr>
                <a:r>
                  <a:rPr lang="en-US" altLang="zh-CN" sz="1400" dirty="0" smtClean="0">
                    <a:solidFill>
                      <a:schemeClr val="bg2"/>
                    </a:solidFill>
                    <a:latin typeface="Consolas" panose="020B0609020204030204" pitchFamily="49" charset="0"/>
                  </a:rPr>
                  <a:t>Cache</a:t>
                </a:r>
                <a:endParaRPr lang="en-US" altLang="zh-CN" sz="1400" dirty="0">
                  <a:solidFill>
                    <a:schemeClr val="bg2"/>
                  </a:solidFill>
                  <a:latin typeface="Consolas" panose="020B0609020204030204" pitchFamily="49" charset="0"/>
                </a:endParaRPr>
              </a:p>
            </p:txBody>
          </p:sp>
        </p:grpSp>
        <p:sp>
          <p:nvSpPr>
            <p:cNvPr id="21" name="Cloud Callout 20"/>
            <p:cNvSpPr/>
            <p:nvPr/>
          </p:nvSpPr>
          <p:spPr bwMode="auto">
            <a:xfrm>
              <a:off x="8545659" y="684329"/>
              <a:ext cx="2711533" cy="994308"/>
            </a:xfrm>
            <a:prstGeom prst="cloudCallout">
              <a:avLst>
                <a:gd name="adj1" fmla="val -49231"/>
                <a:gd name="adj2" fmla="val 63710"/>
              </a:avLst>
            </a:prstGeom>
            <a:solidFill>
              <a:schemeClr val="accent1">
                <a:alpha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hangingPunct="0"/>
              <a:r>
                <a:rPr lang="en-US" sz="1400" dirty="0">
                  <a:solidFill>
                    <a:srgbClr val="FF0000"/>
                  </a:solidFill>
                  <a:latin typeface="Comic Sans MS" panose="030F0702030302020204" pitchFamily="66" charset="0"/>
                  <a:ea typeface="宋体" panose="02010600030101010101" pitchFamily="2" charset="-122"/>
                </a:rPr>
                <a:t>Cache status before “load”</a:t>
              </a:r>
            </a:p>
          </p:txBody>
        </p:sp>
      </p:grpSp>
      <p:sp>
        <p:nvSpPr>
          <p:cNvPr id="3" name="Title 2"/>
          <p:cNvSpPr>
            <a:spLocks noGrp="1"/>
          </p:cNvSpPr>
          <p:nvPr>
            <p:ph type="title"/>
          </p:nvPr>
        </p:nvSpPr>
        <p:spPr/>
        <p:txBody>
          <a:bodyPr/>
          <a:lstStyle/>
          <a:p>
            <a:r>
              <a:rPr lang="en-US" dirty="0" smtClean="0"/>
              <a:t>Cache Timing Leaks</a:t>
            </a:r>
            <a:endParaRPr lang="en-US" dirty="0"/>
          </a:p>
        </p:txBody>
      </p:sp>
    </p:spTree>
    <p:extLst>
      <p:ext uri="{BB962C8B-B14F-4D97-AF65-F5344CB8AC3E}">
        <p14:creationId xmlns:p14="http://schemas.microsoft.com/office/powerpoint/2010/main" val="547141071"/>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wipe(left)">
                                      <p:cBhvr>
                                        <p:cTn id="19" dur="500"/>
                                        <p:tgtEl>
                                          <p:spTgt spid="130"/>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wipe(left)">
                                      <p:cBhvr>
                                        <p:cTn id="31" dur="500"/>
                                        <p:tgtEl>
                                          <p:spTgt spid="136"/>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37"/>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6" grpId="0"/>
      <p:bldP spid="14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F63D-000C-471E-B30B-194C97B91B5C}"/>
              </a:ext>
            </a:extLst>
          </p:cNvPr>
          <p:cNvSpPr>
            <a:spLocks noGrp="1"/>
          </p:cNvSpPr>
          <p:nvPr>
            <p:ph type="title"/>
          </p:nvPr>
        </p:nvSpPr>
        <p:spPr/>
        <p:txBody>
          <a:bodyPr/>
          <a:lstStyle/>
          <a:p>
            <a:r>
              <a:rPr lang="en-US" altLang="zh-CN" dirty="0">
                <a:solidFill>
                  <a:srgbClr val="0000CC"/>
                </a:solidFill>
              </a:rPr>
              <a:t>Results: </a:t>
            </a:r>
            <a:r>
              <a:rPr lang="en-US" altLang="zh-CN" sz="2400" i="1" dirty="0">
                <a:solidFill>
                  <a:srgbClr val="0000CC"/>
                </a:solidFill>
              </a:rPr>
              <a:t>Timing Leak Detection</a:t>
            </a:r>
            <a:endParaRPr lang="zh-CN" altLang="en-US" dirty="0"/>
          </a:p>
        </p:txBody>
      </p:sp>
      <p:graphicFrame>
        <p:nvGraphicFramePr>
          <p:cNvPr id="5" name="表格 3">
            <a:extLst>
              <a:ext uri="{FF2B5EF4-FFF2-40B4-BE49-F238E27FC236}">
                <a16:creationId xmlns:a16="http://schemas.microsoft.com/office/drawing/2014/main" id="{4FDEECFA-504A-4BF6-84A3-81E125E3C731}"/>
              </a:ext>
            </a:extLst>
          </p:cNvPr>
          <p:cNvGraphicFramePr>
            <a:graphicFrameLocks noGrp="1"/>
          </p:cNvGraphicFramePr>
          <p:nvPr>
            <p:extLst>
              <p:ext uri="{D42A27DB-BD31-4B8C-83A1-F6EECF244321}">
                <p14:modId xmlns:p14="http://schemas.microsoft.com/office/powerpoint/2010/main" val="2440476899"/>
              </p:ext>
            </p:extLst>
          </p:nvPr>
        </p:nvGraphicFramePr>
        <p:xfrm>
          <a:off x="708659" y="1268721"/>
          <a:ext cx="7823849" cy="4159077"/>
        </p:xfrm>
        <a:graphic>
          <a:graphicData uri="http://schemas.openxmlformats.org/drawingml/2006/table">
            <a:tbl>
              <a:tblPr firstRow="1" bandRow="1">
                <a:tableStyleId>{93296810-A885-4BE3-A3E7-6D5BEEA58F35}</a:tableStyleId>
              </a:tblPr>
              <a:tblGrid>
                <a:gridCol w="1189745">
                  <a:extLst>
                    <a:ext uri="{9D8B030D-6E8A-4147-A177-3AD203B41FA5}">
                      <a16:colId xmlns:a16="http://schemas.microsoft.com/office/drawing/2014/main" val="1358321248"/>
                    </a:ext>
                  </a:extLst>
                </a:gridCol>
                <a:gridCol w="1130980">
                  <a:extLst>
                    <a:ext uri="{9D8B030D-6E8A-4147-A177-3AD203B41FA5}">
                      <a16:colId xmlns:a16="http://schemas.microsoft.com/office/drawing/2014/main" val="3062343190"/>
                    </a:ext>
                  </a:extLst>
                </a:gridCol>
                <a:gridCol w="788261">
                  <a:extLst>
                    <a:ext uri="{9D8B030D-6E8A-4147-A177-3AD203B41FA5}">
                      <a16:colId xmlns:a16="http://schemas.microsoft.com/office/drawing/2014/main" val="4273098842"/>
                    </a:ext>
                  </a:extLst>
                </a:gridCol>
                <a:gridCol w="788261">
                  <a:extLst>
                    <a:ext uri="{9D8B030D-6E8A-4147-A177-3AD203B41FA5}">
                      <a16:colId xmlns:a16="http://schemas.microsoft.com/office/drawing/2014/main" val="1958579908"/>
                    </a:ext>
                  </a:extLst>
                </a:gridCol>
                <a:gridCol w="1032858">
                  <a:extLst>
                    <a:ext uri="{9D8B030D-6E8A-4147-A177-3AD203B41FA5}">
                      <a16:colId xmlns:a16="http://schemas.microsoft.com/office/drawing/2014/main" val="2779400645"/>
                    </a:ext>
                  </a:extLst>
                </a:gridCol>
                <a:gridCol w="980560">
                  <a:extLst>
                    <a:ext uri="{9D8B030D-6E8A-4147-A177-3AD203B41FA5}">
                      <a16:colId xmlns:a16="http://schemas.microsoft.com/office/drawing/2014/main" val="401579312"/>
                    </a:ext>
                  </a:extLst>
                </a:gridCol>
                <a:gridCol w="1032858">
                  <a:extLst>
                    <a:ext uri="{9D8B030D-6E8A-4147-A177-3AD203B41FA5}">
                      <a16:colId xmlns:a16="http://schemas.microsoft.com/office/drawing/2014/main" val="1221225421"/>
                    </a:ext>
                  </a:extLst>
                </a:gridCol>
                <a:gridCol w="880326">
                  <a:extLst>
                    <a:ext uri="{9D8B030D-6E8A-4147-A177-3AD203B41FA5}">
                      <a16:colId xmlns:a16="http://schemas.microsoft.com/office/drawing/2014/main" val="1409520232"/>
                    </a:ext>
                  </a:extLst>
                </a:gridCol>
              </a:tblGrid>
              <a:tr h="351472">
                <a:tc gridSpan="4">
                  <a:txBody>
                    <a:bodyPr/>
                    <a:lstStyle/>
                    <a:p>
                      <a:pPr algn="ctr"/>
                      <a:r>
                        <a:rPr lang="en-US" sz="1400" dirty="0"/>
                        <a:t>Program</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gridSpan="2">
                  <a:txBody>
                    <a:bodyPr/>
                    <a:lstStyle/>
                    <a:p>
                      <a:pPr algn="ctr"/>
                      <a:r>
                        <a:rPr lang="en-US" sz="1400" dirty="0" smtClean="0"/>
                        <a:t>Non-Speculative</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gridSpan="2">
                  <a:txBody>
                    <a:bodyPr/>
                    <a:lstStyle/>
                    <a:p>
                      <a:pPr algn="ctr"/>
                      <a:r>
                        <a:rPr lang="en-US" sz="1400" dirty="0"/>
                        <a:t>Speculative</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3375388"/>
                  </a:ext>
                </a:extLst>
              </a:tr>
              <a:tr h="469140">
                <a:tc>
                  <a:txBody>
                    <a:bodyPr/>
                    <a:lstStyle/>
                    <a:p>
                      <a:pPr algn="ctr"/>
                      <a:r>
                        <a:rPr lang="en-US" sz="1400" dirty="0"/>
                        <a:t>Name</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a:t>Source</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err="1"/>
                        <a:t>Loc</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200" dirty="0" err="1">
                          <a:latin typeface="Arial" panose="020B0604020202020204" pitchFamily="34" charset="0"/>
                          <a:cs typeface="Arial" panose="020B0604020202020204" pitchFamily="34" charset="0"/>
                        </a:rPr>
                        <a:t>BuffSize</a:t>
                      </a:r>
                      <a:r>
                        <a:rPr lang="en-US" sz="1200" dirty="0">
                          <a:latin typeface="Arial" panose="020B0604020202020204" pitchFamily="34" charset="0"/>
                          <a:cs typeface="Arial" panose="020B0604020202020204" pitchFamily="34" charset="0"/>
                        </a:rPr>
                        <a:t>(Byte</a:t>
                      </a:r>
                      <a:r>
                        <a:rPr lang="en-US" sz="1400" dirty="0">
                          <a:latin typeface="Arial" panose="020B0604020202020204" pitchFamily="34" charset="0"/>
                          <a:cs typeface="Arial" panose="020B0604020202020204" pitchFamily="34" charset="0"/>
                        </a:rPr>
                        <a:t>)</a:t>
                      </a:r>
                    </a:p>
                  </a:txBody>
                  <a:tcPr anchor="ctr"/>
                </a:tc>
                <a:tc>
                  <a:txBody>
                    <a:bodyPr/>
                    <a:lstStyle/>
                    <a:p>
                      <a:pPr algn="ctr"/>
                      <a:r>
                        <a:rPr lang="en-US" sz="1400" dirty="0"/>
                        <a:t>Time(s)</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a:latin typeface="Arial" panose="020B0604020202020204" pitchFamily="34" charset="0"/>
                          <a:cs typeface="Arial" panose="020B0604020202020204" pitchFamily="34" charset="0"/>
                        </a:rPr>
                        <a:t>Leaky?</a:t>
                      </a:r>
                    </a:p>
                  </a:txBody>
                  <a:tcPr anchor="ctr"/>
                </a:tc>
                <a:tc>
                  <a:txBody>
                    <a:bodyPr/>
                    <a:lstStyle/>
                    <a:p>
                      <a:pPr algn="ctr"/>
                      <a:r>
                        <a:rPr lang="en-US" altLang="zh-CN" sz="1400" dirty="0"/>
                        <a:t>Time(s)</a:t>
                      </a:r>
                      <a:endParaRPr lang="en-US" altLang="zh-CN"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Leaky?</a:t>
                      </a:r>
                    </a:p>
                  </a:txBody>
                  <a:tcPr anchor="ctr"/>
                </a:tc>
                <a:extLst>
                  <a:ext uri="{0D108BD9-81ED-4DB2-BD59-A6C34878D82A}">
                    <a16:rowId xmlns:a16="http://schemas.microsoft.com/office/drawing/2014/main" val="2030429533"/>
                  </a:ext>
                </a:extLst>
              </a:tr>
              <a:tr h="299453">
                <a:tc>
                  <a:txBody>
                    <a:bodyPr/>
                    <a:lstStyle/>
                    <a:p>
                      <a:pPr algn="ctr" fontAlgn="b"/>
                      <a:r>
                        <a:rPr lang="en-US" sz="1400" u="none" strike="noStrike" dirty="0">
                          <a:effectLst/>
                        </a:rPr>
                        <a:t>hash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Hpn-ssh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320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31,808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0.67</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1.15</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811785257"/>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encoder</a:t>
                      </a:r>
                    </a:p>
                  </a:txBody>
                  <a:tcPr marL="9525" marR="9525" marT="9525" marB="0" anchor="ctr"/>
                </a:tc>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32,512</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0.03</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0.1</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3291983579"/>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chacha20</a:t>
                      </a:r>
                    </a:p>
                  </a:txBody>
                  <a:tcPr marL="9525" marR="9525" marT="9525" marB="0" anchor="ctr"/>
                </a:tc>
                <a:tc>
                  <a:txBody>
                    <a:bodyPr/>
                    <a:lstStyle/>
                    <a:p>
                      <a:pPr algn="ctr" fontAlgn="b"/>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776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26,304</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1.18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9.24</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4224432517"/>
                  </a:ext>
                </a:extLst>
              </a:tr>
              <a:tr h="335608">
                <a:tc>
                  <a:txBody>
                    <a:bodyPr/>
                    <a:lstStyle/>
                    <a:p>
                      <a:pPr algn="ctr" fontAlgn="b"/>
                      <a:r>
                        <a:rPr lang="en-US" altLang="zh-CN" sz="1400" b="0" i="0" u="none" strike="noStrike" dirty="0" err="1">
                          <a:solidFill>
                            <a:srgbClr val="000000"/>
                          </a:solidFill>
                          <a:effectLst/>
                          <a:latin typeface="Arial" panose="020B0604020202020204" pitchFamily="34" charset="0"/>
                          <a:cs typeface="Arial" panose="020B0604020202020204" pitchFamily="34" charset="0"/>
                        </a:rPr>
                        <a:t>ocb</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377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31,616</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0.68</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2418914115"/>
                  </a:ext>
                </a:extLst>
              </a:tr>
              <a:tr h="335608">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aes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1838</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2.13</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1062593737"/>
                  </a:ext>
                </a:extLst>
              </a:tr>
              <a:tr h="335608">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str2key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openssl</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385</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3996696803"/>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des</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openssl</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1051</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1.49</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14.2</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2348207733"/>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seed</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487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0.07</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2530396948"/>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camellia</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1324</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0.35</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6.35</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778956858"/>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salsa</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279</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0.02</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0.06</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2902808607"/>
                  </a:ext>
                </a:extLst>
              </a:tr>
            </a:tbl>
          </a:graphicData>
        </a:graphic>
      </p:graphicFrame>
      <p:sp>
        <p:nvSpPr>
          <p:cNvPr id="6" name="Rectangle 5">
            <a:extLst>
              <a:ext uri="{FF2B5EF4-FFF2-40B4-BE49-F238E27FC236}">
                <a16:creationId xmlns:a16="http://schemas.microsoft.com/office/drawing/2014/main" id="{D09FD0CB-079E-4923-8777-1499639B711A}"/>
              </a:ext>
            </a:extLst>
          </p:cNvPr>
          <p:cNvSpPr/>
          <p:nvPr/>
        </p:nvSpPr>
        <p:spPr>
          <a:xfrm>
            <a:off x="5652138" y="1628770"/>
            <a:ext cx="900115" cy="3799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2630563629"/>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F63D-000C-471E-B30B-194C97B91B5C}"/>
              </a:ext>
            </a:extLst>
          </p:cNvPr>
          <p:cNvSpPr>
            <a:spLocks noGrp="1"/>
          </p:cNvSpPr>
          <p:nvPr>
            <p:ph type="title"/>
          </p:nvPr>
        </p:nvSpPr>
        <p:spPr/>
        <p:txBody>
          <a:bodyPr/>
          <a:lstStyle/>
          <a:p>
            <a:r>
              <a:rPr lang="en-US" altLang="zh-CN" dirty="0">
                <a:solidFill>
                  <a:srgbClr val="0000CC"/>
                </a:solidFill>
              </a:rPr>
              <a:t>Results: </a:t>
            </a:r>
            <a:r>
              <a:rPr lang="en-US" altLang="zh-CN" sz="2400" i="1" dirty="0">
                <a:solidFill>
                  <a:srgbClr val="0000CC"/>
                </a:solidFill>
              </a:rPr>
              <a:t>Timing Leak Detection</a:t>
            </a:r>
            <a:endParaRPr lang="zh-CN" altLang="en-US" dirty="0"/>
          </a:p>
        </p:txBody>
      </p:sp>
      <p:graphicFrame>
        <p:nvGraphicFramePr>
          <p:cNvPr id="5" name="表格 3">
            <a:extLst>
              <a:ext uri="{FF2B5EF4-FFF2-40B4-BE49-F238E27FC236}">
                <a16:creationId xmlns:a16="http://schemas.microsoft.com/office/drawing/2014/main" id="{4FDEECFA-504A-4BF6-84A3-81E125E3C731}"/>
              </a:ext>
            </a:extLst>
          </p:cNvPr>
          <p:cNvGraphicFramePr>
            <a:graphicFrameLocks noGrp="1"/>
          </p:cNvGraphicFramePr>
          <p:nvPr>
            <p:extLst>
              <p:ext uri="{D42A27DB-BD31-4B8C-83A1-F6EECF244321}">
                <p14:modId xmlns:p14="http://schemas.microsoft.com/office/powerpoint/2010/main" val="3484866110"/>
              </p:ext>
            </p:extLst>
          </p:nvPr>
        </p:nvGraphicFramePr>
        <p:xfrm>
          <a:off x="708659" y="1268721"/>
          <a:ext cx="7823849" cy="4159077"/>
        </p:xfrm>
        <a:graphic>
          <a:graphicData uri="http://schemas.openxmlformats.org/drawingml/2006/table">
            <a:tbl>
              <a:tblPr firstRow="1" bandRow="1">
                <a:tableStyleId>{93296810-A885-4BE3-A3E7-6D5BEEA58F35}</a:tableStyleId>
              </a:tblPr>
              <a:tblGrid>
                <a:gridCol w="1189745">
                  <a:extLst>
                    <a:ext uri="{9D8B030D-6E8A-4147-A177-3AD203B41FA5}">
                      <a16:colId xmlns:a16="http://schemas.microsoft.com/office/drawing/2014/main" val="1358321248"/>
                    </a:ext>
                  </a:extLst>
                </a:gridCol>
                <a:gridCol w="1130980">
                  <a:extLst>
                    <a:ext uri="{9D8B030D-6E8A-4147-A177-3AD203B41FA5}">
                      <a16:colId xmlns:a16="http://schemas.microsoft.com/office/drawing/2014/main" val="3062343190"/>
                    </a:ext>
                  </a:extLst>
                </a:gridCol>
                <a:gridCol w="788261">
                  <a:extLst>
                    <a:ext uri="{9D8B030D-6E8A-4147-A177-3AD203B41FA5}">
                      <a16:colId xmlns:a16="http://schemas.microsoft.com/office/drawing/2014/main" val="4273098842"/>
                    </a:ext>
                  </a:extLst>
                </a:gridCol>
                <a:gridCol w="788261">
                  <a:extLst>
                    <a:ext uri="{9D8B030D-6E8A-4147-A177-3AD203B41FA5}">
                      <a16:colId xmlns:a16="http://schemas.microsoft.com/office/drawing/2014/main" val="1958579908"/>
                    </a:ext>
                  </a:extLst>
                </a:gridCol>
                <a:gridCol w="1032858">
                  <a:extLst>
                    <a:ext uri="{9D8B030D-6E8A-4147-A177-3AD203B41FA5}">
                      <a16:colId xmlns:a16="http://schemas.microsoft.com/office/drawing/2014/main" val="2779400645"/>
                    </a:ext>
                  </a:extLst>
                </a:gridCol>
                <a:gridCol w="980560">
                  <a:extLst>
                    <a:ext uri="{9D8B030D-6E8A-4147-A177-3AD203B41FA5}">
                      <a16:colId xmlns:a16="http://schemas.microsoft.com/office/drawing/2014/main" val="401579312"/>
                    </a:ext>
                  </a:extLst>
                </a:gridCol>
                <a:gridCol w="1032858">
                  <a:extLst>
                    <a:ext uri="{9D8B030D-6E8A-4147-A177-3AD203B41FA5}">
                      <a16:colId xmlns:a16="http://schemas.microsoft.com/office/drawing/2014/main" val="1221225421"/>
                    </a:ext>
                  </a:extLst>
                </a:gridCol>
                <a:gridCol w="880326">
                  <a:extLst>
                    <a:ext uri="{9D8B030D-6E8A-4147-A177-3AD203B41FA5}">
                      <a16:colId xmlns:a16="http://schemas.microsoft.com/office/drawing/2014/main" val="1409520232"/>
                    </a:ext>
                  </a:extLst>
                </a:gridCol>
              </a:tblGrid>
              <a:tr h="351472">
                <a:tc gridSpan="4">
                  <a:txBody>
                    <a:bodyPr/>
                    <a:lstStyle/>
                    <a:p>
                      <a:pPr algn="ctr"/>
                      <a:r>
                        <a:rPr lang="en-US" sz="1400" dirty="0"/>
                        <a:t>Program</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gridSpan="2">
                  <a:txBody>
                    <a:bodyPr/>
                    <a:lstStyle/>
                    <a:p>
                      <a:pPr algn="ctr"/>
                      <a:r>
                        <a:rPr lang="en-US" sz="1400" dirty="0" smtClean="0"/>
                        <a:t>Non-Speculative</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gridSpan="2">
                  <a:txBody>
                    <a:bodyPr/>
                    <a:lstStyle/>
                    <a:p>
                      <a:pPr algn="ctr"/>
                      <a:r>
                        <a:rPr lang="en-US" sz="1400" dirty="0"/>
                        <a:t>Speculative</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3375388"/>
                  </a:ext>
                </a:extLst>
              </a:tr>
              <a:tr h="469140">
                <a:tc>
                  <a:txBody>
                    <a:bodyPr/>
                    <a:lstStyle/>
                    <a:p>
                      <a:pPr algn="ctr"/>
                      <a:r>
                        <a:rPr lang="en-US" sz="1400" dirty="0"/>
                        <a:t>Name</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a:t>Source</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err="1"/>
                        <a:t>Loc</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200" dirty="0" err="1">
                          <a:latin typeface="Arial" panose="020B0604020202020204" pitchFamily="34" charset="0"/>
                          <a:cs typeface="Arial" panose="020B0604020202020204" pitchFamily="34" charset="0"/>
                        </a:rPr>
                        <a:t>BuffSize</a:t>
                      </a:r>
                      <a:r>
                        <a:rPr lang="en-US" sz="1200" dirty="0">
                          <a:latin typeface="Arial" panose="020B0604020202020204" pitchFamily="34" charset="0"/>
                          <a:cs typeface="Arial" panose="020B0604020202020204" pitchFamily="34" charset="0"/>
                        </a:rPr>
                        <a:t>(Byte</a:t>
                      </a:r>
                      <a:r>
                        <a:rPr lang="en-US" sz="1400" dirty="0">
                          <a:latin typeface="Arial" panose="020B0604020202020204" pitchFamily="34" charset="0"/>
                          <a:cs typeface="Arial" panose="020B0604020202020204" pitchFamily="34" charset="0"/>
                        </a:rPr>
                        <a:t>)</a:t>
                      </a:r>
                    </a:p>
                  </a:txBody>
                  <a:tcPr anchor="ctr"/>
                </a:tc>
                <a:tc>
                  <a:txBody>
                    <a:bodyPr/>
                    <a:lstStyle/>
                    <a:p>
                      <a:pPr algn="ctr"/>
                      <a:r>
                        <a:rPr lang="en-US" sz="1400" dirty="0"/>
                        <a:t>Time(s)</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a:latin typeface="Arial" panose="020B0604020202020204" pitchFamily="34" charset="0"/>
                          <a:cs typeface="Arial" panose="020B0604020202020204" pitchFamily="34" charset="0"/>
                        </a:rPr>
                        <a:t>Leaky?</a:t>
                      </a:r>
                    </a:p>
                  </a:txBody>
                  <a:tcPr anchor="ctr"/>
                </a:tc>
                <a:tc>
                  <a:txBody>
                    <a:bodyPr/>
                    <a:lstStyle/>
                    <a:p>
                      <a:pPr algn="ctr"/>
                      <a:r>
                        <a:rPr lang="en-US" altLang="zh-CN" sz="1400" dirty="0"/>
                        <a:t>Time(s)</a:t>
                      </a:r>
                      <a:endParaRPr lang="en-US" altLang="zh-CN"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Leaky?</a:t>
                      </a:r>
                    </a:p>
                  </a:txBody>
                  <a:tcPr anchor="ctr"/>
                </a:tc>
                <a:extLst>
                  <a:ext uri="{0D108BD9-81ED-4DB2-BD59-A6C34878D82A}">
                    <a16:rowId xmlns:a16="http://schemas.microsoft.com/office/drawing/2014/main" val="2030429533"/>
                  </a:ext>
                </a:extLst>
              </a:tr>
              <a:tr h="299453">
                <a:tc>
                  <a:txBody>
                    <a:bodyPr/>
                    <a:lstStyle/>
                    <a:p>
                      <a:pPr algn="ctr" fontAlgn="b"/>
                      <a:r>
                        <a:rPr lang="en-US" sz="1400" u="none" strike="noStrike" dirty="0">
                          <a:effectLst/>
                        </a:rPr>
                        <a:t>hash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Hpn-ssh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320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31,808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0.67</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1.15</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811785257"/>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encoder</a:t>
                      </a:r>
                    </a:p>
                  </a:txBody>
                  <a:tcPr marL="9525" marR="9525" marT="9525" marB="0" anchor="ctr"/>
                </a:tc>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32,512</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0.03</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0.1</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3291983579"/>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chacha20</a:t>
                      </a:r>
                    </a:p>
                  </a:txBody>
                  <a:tcPr marL="9525" marR="9525" marT="9525" marB="0" anchor="ctr"/>
                </a:tc>
                <a:tc>
                  <a:txBody>
                    <a:bodyPr/>
                    <a:lstStyle/>
                    <a:p>
                      <a:pPr algn="ctr" fontAlgn="b"/>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776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26,304</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1.18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9.24</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4224432517"/>
                  </a:ext>
                </a:extLst>
              </a:tr>
              <a:tr h="335608">
                <a:tc>
                  <a:txBody>
                    <a:bodyPr/>
                    <a:lstStyle/>
                    <a:p>
                      <a:pPr algn="ctr" fontAlgn="b"/>
                      <a:r>
                        <a:rPr lang="en-US" altLang="zh-CN" sz="1400" b="0" i="0" u="none" strike="noStrike" dirty="0" err="1">
                          <a:solidFill>
                            <a:srgbClr val="000000"/>
                          </a:solidFill>
                          <a:effectLst/>
                          <a:latin typeface="Arial" panose="020B0604020202020204" pitchFamily="34" charset="0"/>
                          <a:cs typeface="Arial" panose="020B0604020202020204" pitchFamily="34" charset="0"/>
                        </a:rPr>
                        <a:t>ocb</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377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31,616</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0.68</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2418914115"/>
                  </a:ext>
                </a:extLst>
              </a:tr>
              <a:tr h="335608">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aes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1838</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2.13</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1062593737"/>
                  </a:ext>
                </a:extLst>
              </a:tr>
              <a:tr h="335608">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str2key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openssl</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385</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3996696803"/>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des</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openssl</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1051</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1.49</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14.2</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2348207733"/>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seed</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487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0.07</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2530396948"/>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camellia</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1324</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0.35</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6.35</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778956858"/>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salsa</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279</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0.02</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0.06</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2902808607"/>
                  </a:ext>
                </a:extLst>
              </a:tr>
            </a:tbl>
          </a:graphicData>
        </a:graphic>
      </p:graphicFrame>
      <p:sp>
        <p:nvSpPr>
          <p:cNvPr id="6" name="Rectangle 5">
            <a:extLst>
              <a:ext uri="{FF2B5EF4-FFF2-40B4-BE49-F238E27FC236}">
                <a16:creationId xmlns:a16="http://schemas.microsoft.com/office/drawing/2014/main" id="{D09FD0CB-079E-4923-8777-1499639B711A}"/>
              </a:ext>
            </a:extLst>
          </p:cNvPr>
          <p:cNvSpPr/>
          <p:nvPr/>
        </p:nvSpPr>
        <p:spPr>
          <a:xfrm>
            <a:off x="7632391" y="1628770"/>
            <a:ext cx="900115" cy="3799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3696781455"/>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F63D-000C-471E-B30B-194C97B91B5C}"/>
              </a:ext>
            </a:extLst>
          </p:cNvPr>
          <p:cNvSpPr>
            <a:spLocks noGrp="1"/>
          </p:cNvSpPr>
          <p:nvPr>
            <p:ph type="title"/>
          </p:nvPr>
        </p:nvSpPr>
        <p:spPr/>
        <p:txBody>
          <a:bodyPr/>
          <a:lstStyle/>
          <a:p>
            <a:r>
              <a:rPr lang="en-US" altLang="zh-CN" dirty="0">
                <a:solidFill>
                  <a:srgbClr val="0000CC"/>
                </a:solidFill>
              </a:rPr>
              <a:t>Results: </a:t>
            </a:r>
            <a:r>
              <a:rPr lang="en-US" altLang="zh-CN" sz="2400" i="1" dirty="0">
                <a:solidFill>
                  <a:srgbClr val="0000CC"/>
                </a:solidFill>
              </a:rPr>
              <a:t>Timing Leak Detection</a:t>
            </a:r>
            <a:endParaRPr lang="zh-CN" altLang="en-US" dirty="0"/>
          </a:p>
        </p:txBody>
      </p:sp>
      <p:graphicFrame>
        <p:nvGraphicFramePr>
          <p:cNvPr id="5" name="表格 3">
            <a:extLst>
              <a:ext uri="{FF2B5EF4-FFF2-40B4-BE49-F238E27FC236}">
                <a16:creationId xmlns:a16="http://schemas.microsoft.com/office/drawing/2014/main" id="{4FDEECFA-504A-4BF6-84A3-81E125E3C731}"/>
              </a:ext>
            </a:extLst>
          </p:cNvPr>
          <p:cNvGraphicFramePr>
            <a:graphicFrameLocks noGrp="1"/>
          </p:cNvGraphicFramePr>
          <p:nvPr>
            <p:extLst>
              <p:ext uri="{D42A27DB-BD31-4B8C-83A1-F6EECF244321}">
                <p14:modId xmlns:p14="http://schemas.microsoft.com/office/powerpoint/2010/main" val="878340231"/>
              </p:ext>
            </p:extLst>
          </p:nvPr>
        </p:nvGraphicFramePr>
        <p:xfrm>
          <a:off x="708659" y="1268721"/>
          <a:ext cx="7823849" cy="4159077"/>
        </p:xfrm>
        <a:graphic>
          <a:graphicData uri="http://schemas.openxmlformats.org/drawingml/2006/table">
            <a:tbl>
              <a:tblPr firstRow="1" bandRow="1">
                <a:tableStyleId>{93296810-A885-4BE3-A3E7-6D5BEEA58F35}</a:tableStyleId>
              </a:tblPr>
              <a:tblGrid>
                <a:gridCol w="1189745">
                  <a:extLst>
                    <a:ext uri="{9D8B030D-6E8A-4147-A177-3AD203B41FA5}">
                      <a16:colId xmlns:a16="http://schemas.microsoft.com/office/drawing/2014/main" val="1358321248"/>
                    </a:ext>
                  </a:extLst>
                </a:gridCol>
                <a:gridCol w="1130980">
                  <a:extLst>
                    <a:ext uri="{9D8B030D-6E8A-4147-A177-3AD203B41FA5}">
                      <a16:colId xmlns:a16="http://schemas.microsoft.com/office/drawing/2014/main" val="3062343190"/>
                    </a:ext>
                  </a:extLst>
                </a:gridCol>
                <a:gridCol w="788261">
                  <a:extLst>
                    <a:ext uri="{9D8B030D-6E8A-4147-A177-3AD203B41FA5}">
                      <a16:colId xmlns:a16="http://schemas.microsoft.com/office/drawing/2014/main" val="4273098842"/>
                    </a:ext>
                  </a:extLst>
                </a:gridCol>
                <a:gridCol w="788261">
                  <a:extLst>
                    <a:ext uri="{9D8B030D-6E8A-4147-A177-3AD203B41FA5}">
                      <a16:colId xmlns:a16="http://schemas.microsoft.com/office/drawing/2014/main" val="1958579908"/>
                    </a:ext>
                  </a:extLst>
                </a:gridCol>
                <a:gridCol w="1032858">
                  <a:extLst>
                    <a:ext uri="{9D8B030D-6E8A-4147-A177-3AD203B41FA5}">
                      <a16:colId xmlns:a16="http://schemas.microsoft.com/office/drawing/2014/main" val="2779400645"/>
                    </a:ext>
                  </a:extLst>
                </a:gridCol>
                <a:gridCol w="980560">
                  <a:extLst>
                    <a:ext uri="{9D8B030D-6E8A-4147-A177-3AD203B41FA5}">
                      <a16:colId xmlns:a16="http://schemas.microsoft.com/office/drawing/2014/main" val="401579312"/>
                    </a:ext>
                  </a:extLst>
                </a:gridCol>
                <a:gridCol w="1032858">
                  <a:extLst>
                    <a:ext uri="{9D8B030D-6E8A-4147-A177-3AD203B41FA5}">
                      <a16:colId xmlns:a16="http://schemas.microsoft.com/office/drawing/2014/main" val="1221225421"/>
                    </a:ext>
                  </a:extLst>
                </a:gridCol>
                <a:gridCol w="880326">
                  <a:extLst>
                    <a:ext uri="{9D8B030D-6E8A-4147-A177-3AD203B41FA5}">
                      <a16:colId xmlns:a16="http://schemas.microsoft.com/office/drawing/2014/main" val="1409520232"/>
                    </a:ext>
                  </a:extLst>
                </a:gridCol>
              </a:tblGrid>
              <a:tr h="351472">
                <a:tc gridSpan="4">
                  <a:txBody>
                    <a:bodyPr/>
                    <a:lstStyle/>
                    <a:p>
                      <a:pPr algn="ctr"/>
                      <a:r>
                        <a:rPr lang="en-US" sz="1400" dirty="0"/>
                        <a:t>Program</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gridSpan="2">
                  <a:txBody>
                    <a:bodyPr/>
                    <a:lstStyle/>
                    <a:p>
                      <a:pPr algn="ctr"/>
                      <a:r>
                        <a:rPr lang="en-US" sz="1400" dirty="0" smtClean="0"/>
                        <a:t>Non-Speculative</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gridSpan="2">
                  <a:txBody>
                    <a:bodyPr/>
                    <a:lstStyle/>
                    <a:p>
                      <a:pPr algn="ctr"/>
                      <a:r>
                        <a:rPr lang="en-US" sz="1400" dirty="0"/>
                        <a:t>Speculative</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3375388"/>
                  </a:ext>
                </a:extLst>
              </a:tr>
              <a:tr h="469140">
                <a:tc>
                  <a:txBody>
                    <a:bodyPr/>
                    <a:lstStyle/>
                    <a:p>
                      <a:pPr algn="ctr"/>
                      <a:r>
                        <a:rPr lang="en-US" sz="1400" dirty="0"/>
                        <a:t>Name</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a:t>Source</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err="1"/>
                        <a:t>Loc</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200" b="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BuffSize</a:t>
                      </a:r>
                      <a:r>
                        <a:rPr lang="en-US" sz="12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(Byte</a:t>
                      </a:r>
                      <a:r>
                        <a:rPr lang="en-US" sz="14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txBody>
                  <a:tcPr anchor="ctr"/>
                </a:tc>
                <a:tc>
                  <a:txBody>
                    <a:bodyPr/>
                    <a:lstStyle/>
                    <a:p>
                      <a:pPr algn="ctr"/>
                      <a:r>
                        <a:rPr lang="en-US" sz="1400" dirty="0"/>
                        <a:t>Time(s)</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a:latin typeface="Arial" panose="020B0604020202020204" pitchFamily="34" charset="0"/>
                          <a:cs typeface="Arial" panose="020B0604020202020204" pitchFamily="34" charset="0"/>
                        </a:rPr>
                        <a:t>Leaky?</a:t>
                      </a:r>
                    </a:p>
                  </a:txBody>
                  <a:tcPr anchor="ctr"/>
                </a:tc>
                <a:tc>
                  <a:txBody>
                    <a:bodyPr/>
                    <a:lstStyle/>
                    <a:p>
                      <a:pPr algn="ctr"/>
                      <a:r>
                        <a:rPr lang="en-US" altLang="zh-CN" sz="1400" dirty="0"/>
                        <a:t>Time(s)</a:t>
                      </a:r>
                      <a:endParaRPr lang="en-US" altLang="zh-CN"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Leaky?</a:t>
                      </a:r>
                    </a:p>
                  </a:txBody>
                  <a:tcPr anchor="ctr"/>
                </a:tc>
                <a:extLst>
                  <a:ext uri="{0D108BD9-81ED-4DB2-BD59-A6C34878D82A}">
                    <a16:rowId xmlns:a16="http://schemas.microsoft.com/office/drawing/2014/main" val="2030429533"/>
                  </a:ext>
                </a:extLst>
              </a:tr>
              <a:tr h="299453">
                <a:tc>
                  <a:txBody>
                    <a:bodyPr/>
                    <a:lstStyle/>
                    <a:p>
                      <a:pPr algn="ctr" fontAlgn="b"/>
                      <a:r>
                        <a:rPr lang="en-US" sz="1400" u="none" strike="noStrike" dirty="0">
                          <a:effectLst/>
                        </a:rPr>
                        <a:t>hash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Hpn-ssh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320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31,808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0.67</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1.15</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811785257"/>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encoder</a:t>
                      </a:r>
                    </a:p>
                  </a:txBody>
                  <a:tcPr marL="9525" marR="9525" marT="9525" marB="0" anchor="ctr"/>
                </a:tc>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32,512</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0.03</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0.1</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3291983579"/>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chacha20</a:t>
                      </a:r>
                    </a:p>
                  </a:txBody>
                  <a:tcPr marL="9525" marR="9525" marT="9525" marB="0" anchor="ctr"/>
                </a:tc>
                <a:tc>
                  <a:txBody>
                    <a:bodyPr/>
                    <a:lstStyle/>
                    <a:p>
                      <a:pPr algn="ctr" fontAlgn="b"/>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776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26,304</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1.18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9.24</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4224432517"/>
                  </a:ext>
                </a:extLst>
              </a:tr>
              <a:tr h="335608">
                <a:tc>
                  <a:txBody>
                    <a:bodyPr/>
                    <a:lstStyle/>
                    <a:p>
                      <a:pPr algn="ctr" fontAlgn="b"/>
                      <a:r>
                        <a:rPr lang="en-US" altLang="zh-CN" sz="1400" b="0" i="0" u="none" strike="noStrike" dirty="0" err="1">
                          <a:solidFill>
                            <a:srgbClr val="000000"/>
                          </a:solidFill>
                          <a:effectLst/>
                          <a:latin typeface="Arial" panose="020B0604020202020204" pitchFamily="34" charset="0"/>
                          <a:cs typeface="Arial" panose="020B0604020202020204" pitchFamily="34" charset="0"/>
                        </a:rPr>
                        <a:t>ocb</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377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31,616</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0.68</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2418914115"/>
                  </a:ext>
                </a:extLst>
              </a:tr>
              <a:tr h="335608">
                <a:tc>
                  <a:txBody>
                    <a:bodyPr/>
                    <a:lstStyle/>
                    <a:p>
                      <a:pPr algn="ctr" fontAlgn="b"/>
                      <a:r>
                        <a:rPr lang="en-US" sz="1400" b="0" i="0" u="none" strike="noStrike" dirty="0" err="1">
                          <a:solidFill>
                            <a:srgbClr val="000000"/>
                          </a:solidFill>
                          <a:effectLst/>
                          <a:latin typeface="Arial" panose="020B0604020202020204" pitchFamily="34" charset="0"/>
                          <a:cs typeface="Arial" panose="020B0604020202020204" pitchFamily="34" charset="0"/>
                        </a:rPr>
                        <a:t>aes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libTomCrypt</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1838</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2.13</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1062593737"/>
                  </a:ext>
                </a:extLst>
              </a:tr>
              <a:tr h="335608">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str2key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openssl</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385</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3996696803"/>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des</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openssl</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1051</a:t>
                      </a:r>
                    </a:p>
                  </a:txBody>
                  <a:tcPr marL="9525" marR="9525" marT="9525" marB="0" anchor="ctr"/>
                </a:tc>
                <a:tc>
                  <a:txBody>
                    <a:bodyPr/>
                    <a:lstStyle/>
                    <a:p>
                      <a:pPr algn="ctr" fontAlgn="b"/>
                      <a:r>
                        <a:rPr lang="en-US" altLang="zh-CN" sz="1400" b="0" i="0" u="none" strike="noStrike" dirty="0">
                          <a:solidFill>
                            <a:srgbClr val="000000"/>
                          </a:solidFill>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1.49</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14.2</a:t>
                      </a:r>
                    </a:p>
                  </a:txBody>
                  <a:tcPr marL="9525" marR="9525" marT="9525" marB="0" anchor="ctr"/>
                </a:tc>
                <a:tc>
                  <a:txBody>
                    <a:bodyPr/>
                    <a:lstStyle/>
                    <a:p>
                      <a:pPr algn="ctr" fontAlgn="ctr"/>
                      <a:r>
                        <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Yes</a:t>
                      </a:r>
                    </a:p>
                  </a:txBody>
                  <a:tcPr marL="9525" marR="9525" marT="9525" marB="0" anchor="ctr"/>
                </a:tc>
                <a:extLst>
                  <a:ext uri="{0D108BD9-81ED-4DB2-BD59-A6C34878D82A}">
                    <a16:rowId xmlns:a16="http://schemas.microsoft.com/office/drawing/2014/main" val="2348207733"/>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seed</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487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0.01</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0.07</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2530396948"/>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camellia</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1324</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0.35</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6.35</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778956858"/>
                  </a:ext>
                </a:extLst>
              </a:tr>
              <a:tr h="33560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salsa</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err="1">
                          <a:solidFill>
                            <a:srgbClr val="000000"/>
                          </a:solidFill>
                          <a:effectLst/>
                          <a:latin typeface="Arial" panose="020B0604020202020204" pitchFamily="34" charset="0"/>
                          <a:cs typeface="Arial" panose="020B0604020202020204" pitchFamily="34" charset="0"/>
                        </a:rPr>
                        <a:t>linux-tegra</a:t>
                      </a:r>
                      <a:endParaRPr lang="en-US" altLang="zh-C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279</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cs typeface="Arial" panose="020B0604020202020204" pitchFamily="34" charset="0"/>
                        </a:rPr>
                        <a:t>32,768</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0.02</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0.06</a:t>
                      </a:r>
                    </a:p>
                  </a:txBody>
                  <a:tcPr marL="9525" marR="9525" marT="9525" marB="0" anchor="ctr"/>
                </a:tc>
                <a:tc>
                  <a:txBody>
                    <a:bodyPr/>
                    <a:lstStyle/>
                    <a:p>
                      <a:pPr algn="ctr" fontAlgn="ctr"/>
                      <a:r>
                        <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No</a:t>
                      </a:r>
                    </a:p>
                  </a:txBody>
                  <a:tcPr marL="9525" marR="9525" marT="9525" marB="0" anchor="ctr"/>
                </a:tc>
                <a:extLst>
                  <a:ext uri="{0D108BD9-81ED-4DB2-BD59-A6C34878D82A}">
                    <a16:rowId xmlns:a16="http://schemas.microsoft.com/office/drawing/2014/main" val="2902808607"/>
                  </a:ext>
                </a:extLst>
              </a:tr>
            </a:tbl>
          </a:graphicData>
        </a:graphic>
      </p:graphicFrame>
      <p:sp>
        <p:nvSpPr>
          <p:cNvPr id="6" name="Rectangle 5">
            <a:extLst>
              <a:ext uri="{FF2B5EF4-FFF2-40B4-BE49-F238E27FC236}">
                <a16:creationId xmlns:a16="http://schemas.microsoft.com/office/drawing/2014/main" id="{D09FD0CB-079E-4923-8777-1499639B711A}"/>
              </a:ext>
            </a:extLst>
          </p:cNvPr>
          <p:cNvSpPr/>
          <p:nvPr/>
        </p:nvSpPr>
        <p:spPr>
          <a:xfrm>
            <a:off x="708659" y="4149092"/>
            <a:ext cx="7823847" cy="360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 name="Oval 2"/>
          <p:cNvSpPr/>
          <p:nvPr/>
        </p:nvSpPr>
        <p:spPr bwMode="auto">
          <a:xfrm>
            <a:off x="3851908" y="4149092"/>
            <a:ext cx="720092" cy="360046"/>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94220353"/>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F63D-000C-471E-B30B-194C97B91B5C}"/>
              </a:ext>
            </a:extLst>
          </p:cNvPr>
          <p:cNvSpPr>
            <a:spLocks noGrp="1"/>
          </p:cNvSpPr>
          <p:nvPr>
            <p:ph type="title"/>
          </p:nvPr>
        </p:nvSpPr>
        <p:spPr/>
        <p:txBody>
          <a:bodyPr/>
          <a:lstStyle/>
          <a:p>
            <a:r>
              <a:rPr lang="en-US" altLang="zh-CN" dirty="0" smtClean="0"/>
              <a:t>Results: </a:t>
            </a:r>
            <a:r>
              <a:rPr lang="en-US" altLang="zh-CN" sz="2400" i="1" dirty="0" smtClean="0"/>
              <a:t>Execution Time Estimation</a:t>
            </a:r>
            <a:endParaRPr lang="zh-CN" altLang="en-US" sz="2400" i="1" dirty="0"/>
          </a:p>
        </p:txBody>
      </p:sp>
      <p:graphicFrame>
        <p:nvGraphicFramePr>
          <p:cNvPr id="5" name="表格 3">
            <a:extLst>
              <a:ext uri="{FF2B5EF4-FFF2-40B4-BE49-F238E27FC236}">
                <a16:creationId xmlns:a16="http://schemas.microsoft.com/office/drawing/2014/main" id="{4FDEECFA-504A-4BF6-84A3-81E125E3C731}"/>
              </a:ext>
            </a:extLst>
          </p:cNvPr>
          <p:cNvGraphicFramePr>
            <a:graphicFrameLocks noGrp="1"/>
          </p:cNvGraphicFramePr>
          <p:nvPr>
            <p:extLst>
              <p:ext uri="{D42A27DB-BD31-4B8C-83A1-F6EECF244321}">
                <p14:modId xmlns:p14="http://schemas.microsoft.com/office/powerpoint/2010/main" val="288731837"/>
              </p:ext>
            </p:extLst>
          </p:nvPr>
        </p:nvGraphicFramePr>
        <p:xfrm>
          <a:off x="431471" y="1268724"/>
          <a:ext cx="8281059" cy="4500579"/>
        </p:xfrm>
        <a:graphic>
          <a:graphicData uri="http://schemas.openxmlformats.org/drawingml/2006/table">
            <a:tbl>
              <a:tblPr firstRow="1" bandRow="1">
                <a:tableStyleId>{93296810-A885-4BE3-A3E7-6D5BEEA58F35}</a:tableStyleId>
              </a:tblPr>
              <a:tblGrid>
                <a:gridCol w="877902">
                  <a:extLst>
                    <a:ext uri="{9D8B030D-6E8A-4147-A177-3AD203B41FA5}">
                      <a16:colId xmlns:a16="http://schemas.microsoft.com/office/drawing/2014/main" val="1358321248"/>
                    </a:ext>
                  </a:extLst>
                </a:gridCol>
                <a:gridCol w="930240">
                  <a:extLst>
                    <a:ext uri="{9D8B030D-6E8A-4147-A177-3AD203B41FA5}">
                      <a16:colId xmlns:a16="http://schemas.microsoft.com/office/drawing/2014/main" val="3062343190"/>
                    </a:ext>
                  </a:extLst>
                </a:gridCol>
                <a:gridCol w="581650">
                  <a:extLst>
                    <a:ext uri="{9D8B030D-6E8A-4147-A177-3AD203B41FA5}">
                      <a16:colId xmlns:a16="http://schemas.microsoft.com/office/drawing/2014/main" val="4273098842"/>
                    </a:ext>
                  </a:extLst>
                </a:gridCol>
                <a:gridCol w="762135">
                  <a:extLst>
                    <a:ext uri="{9D8B030D-6E8A-4147-A177-3AD203B41FA5}">
                      <a16:colId xmlns:a16="http://schemas.microsoft.com/office/drawing/2014/main" val="2779400645"/>
                    </a:ext>
                  </a:extLst>
                </a:gridCol>
                <a:gridCol w="723544">
                  <a:extLst>
                    <a:ext uri="{9D8B030D-6E8A-4147-A177-3AD203B41FA5}">
                      <a16:colId xmlns:a16="http://schemas.microsoft.com/office/drawing/2014/main" val="401579312"/>
                    </a:ext>
                  </a:extLst>
                </a:gridCol>
                <a:gridCol w="762135">
                  <a:extLst>
                    <a:ext uri="{9D8B030D-6E8A-4147-A177-3AD203B41FA5}">
                      <a16:colId xmlns:a16="http://schemas.microsoft.com/office/drawing/2014/main" val="1221225421"/>
                    </a:ext>
                  </a:extLst>
                </a:gridCol>
                <a:gridCol w="649584">
                  <a:extLst>
                    <a:ext uri="{9D8B030D-6E8A-4147-A177-3AD203B41FA5}">
                      <a16:colId xmlns:a16="http://schemas.microsoft.com/office/drawing/2014/main" val="1409520232"/>
                    </a:ext>
                  </a:extLst>
                </a:gridCol>
                <a:gridCol w="1099789">
                  <a:extLst>
                    <a:ext uri="{9D8B030D-6E8A-4147-A177-3AD203B41FA5}">
                      <a16:colId xmlns:a16="http://schemas.microsoft.com/office/drawing/2014/main" val="2746548399"/>
                    </a:ext>
                  </a:extLst>
                </a:gridCol>
                <a:gridCol w="947040">
                  <a:extLst>
                    <a:ext uri="{9D8B030D-6E8A-4147-A177-3AD203B41FA5}">
                      <a16:colId xmlns:a16="http://schemas.microsoft.com/office/drawing/2014/main" val="537092717"/>
                    </a:ext>
                  </a:extLst>
                </a:gridCol>
                <a:gridCol w="947040">
                  <a:extLst>
                    <a:ext uri="{9D8B030D-6E8A-4147-A177-3AD203B41FA5}">
                      <a16:colId xmlns:a16="http://schemas.microsoft.com/office/drawing/2014/main" val="178901449"/>
                    </a:ext>
                  </a:extLst>
                </a:gridCol>
              </a:tblGrid>
              <a:tr h="380263">
                <a:tc gridSpan="3">
                  <a:txBody>
                    <a:bodyPr/>
                    <a:lstStyle/>
                    <a:p>
                      <a:pPr algn="ctr"/>
                      <a:r>
                        <a:rPr lang="en-US" sz="1400" dirty="0"/>
                        <a:t>Program</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gridSpan="2">
                  <a:txBody>
                    <a:bodyPr/>
                    <a:lstStyle/>
                    <a:p>
                      <a:pPr algn="ctr"/>
                      <a:r>
                        <a:rPr lang="en-US" sz="1400" dirty="0" smtClean="0"/>
                        <a:t>Non-Speculative</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gridSpan="5">
                  <a:txBody>
                    <a:bodyPr/>
                    <a:lstStyle/>
                    <a:p>
                      <a:pPr algn="ctr"/>
                      <a:r>
                        <a:rPr lang="en-US" sz="1400" dirty="0"/>
                        <a:t>Speculative</a:t>
                      </a:r>
                      <a:endParaRPr lang="en-US" sz="14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tc hMerge="1">
                  <a:txBody>
                    <a:bodyPr/>
                    <a:lstStyle/>
                    <a:p>
                      <a:pPr algn="ctr"/>
                      <a:endParaRPr 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3375388"/>
                  </a:ext>
                </a:extLst>
              </a:tr>
              <a:tr h="380263">
                <a:tc>
                  <a:txBody>
                    <a:bodyPr/>
                    <a:lstStyle/>
                    <a:p>
                      <a:pPr marR="0" algn="ctr" rtl="0">
                        <a:lnSpc>
                          <a:spcPct val="100000"/>
                        </a:lnSpc>
                        <a:spcBef>
                          <a:spcPts val="0"/>
                        </a:spcBef>
                        <a:spcAft>
                          <a:spcPts val="0"/>
                        </a:spcAft>
                        <a:buNone/>
                      </a:pPr>
                      <a:r>
                        <a:rPr lang="en-US" sz="1400" u="none" strike="noStrike" cap="none" dirty="0">
                          <a:sym typeface="Arial"/>
                        </a:rPr>
                        <a:t>Name</a:t>
                      </a:r>
                      <a:endParaRPr lang="en-US" sz="1400" b="0" i="0" u="none" strike="noStrike" cap="none" dirty="0">
                        <a:solidFill>
                          <a:schemeClr val="dk1"/>
                        </a:solidFill>
                        <a:latin typeface="+mn-lt"/>
                        <a:ea typeface="+mn-ea"/>
                        <a:cs typeface="+mn-cs"/>
                        <a:sym typeface="Arial"/>
                      </a:endParaRPr>
                    </a:p>
                  </a:txBody>
                  <a:tcPr anchor="ctr"/>
                </a:tc>
                <a:tc>
                  <a:txBody>
                    <a:bodyPr/>
                    <a:lstStyle/>
                    <a:p>
                      <a:pPr marR="0" algn="ctr" rtl="0">
                        <a:lnSpc>
                          <a:spcPct val="100000"/>
                        </a:lnSpc>
                        <a:spcBef>
                          <a:spcPts val="0"/>
                        </a:spcBef>
                        <a:spcAft>
                          <a:spcPts val="0"/>
                        </a:spcAft>
                        <a:buNone/>
                      </a:pPr>
                      <a:r>
                        <a:rPr lang="en-US" sz="1400" u="none" strike="noStrike" cap="none" dirty="0">
                          <a:sym typeface="Arial"/>
                        </a:rPr>
                        <a:t>Source</a:t>
                      </a:r>
                      <a:endParaRPr lang="en-US" sz="1400" b="0" i="0" u="none" strike="noStrike" cap="none" dirty="0">
                        <a:solidFill>
                          <a:schemeClr val="dk1"/>
                        </a:solidFill>
                        <a:latin typeface="+mn-lt"/>
                        <a:ea typeface="+mn-ea"/>
                        <a:cs typeface="+mn-cs"/>
                        <a:sym typeface="Arial"/>
                      </a:endParaRPr>
                    </a:p>
                  </a:txBody>
                  <a:tcPr anchor="ctr"/>
                </a:tc>
                <a:tc>
                  <a:txBody>
                    <a:bodyPr/>
                    <a:lstStyle/>
                    <a:p>
                      <a:pPr marR="0" algn="ctr" rtl="0">
                        <a:lnSpc>
                          <a:spcPct val="100000"/>
                        </a:lnSpc>
                        <a:spcBef>
                          <a:spcPts val="0"/>
                        </a:spcBef>
                        <a:spcAft>
                          <a:spcPts val="0"/>
                        </a:spcAft>
                        <a:buNone/>
                      </a:pPr>
                      <a:r>
                        <a:rPr lang="en-US" sz="1400" u="none" strike="noStrike" cap="none" dirty="0" err="1">
                          <a:sym typeface="Arial"/>
                        </a:rPr>
                        <a:t>Loc</a:t>
                      </a:r>
                      <a:endParaRPr lang="en-US" sz="1400" b="0" i="0" u="none" strike="noStrike" cap="none" dirty="0">
                        <a:solidFill>
                          <a:schemeClr val="dk1"/>
                        </a:solidFill>
                        <a:latin typeface="+mn-lt"/>
                        <a:ea typeface="+mn-ea"/>
                        <a:cs typeface="+mn-cs"/>
                        <a:sym typeface="Arial"/>
                      </a:endParaRPr>
                    </a:p>
                  </a:txBody>
                  <a:tcPr anchor="ctr"/>
                </a:tc>
                <a:tc>
                  <a:txBody>
                    <a:bodyPr/>
                    <a:lstStyle/>
                    <a:p>
                      <a:pPr marR="0" algn="ctr" rtl="0">
                        <a:lnSpc>
                          <a:spcPct val="100000"/>
                        </a:lnSpc>
                        <a:spcBef>
                          <a:spcPts val="0"/>
                        </a:spcBef>
                        <a:spcAft>
                          <a:spcPts val="0"/>
                        </a:spcAft>
                        <a:buNone/>
                      </a:pPr>
                      <a:r>
                        <a:rPr lang="en-US" sz="1400" u="none" strike="noStrike" cap="none" dirty="0">
                          <a:sym typeface="Arial"/>
                        </a:rPr>
                        <a:t>Time(s)</a:t>
                      </a:r>
                      <a:endParaRPr lang="en-US" sz="1400" b="0" i="0" u="none" strike="noStrike" cap="none" dirty="0">
                        <a:solidFill>
                          <a:schemeClr val="dk1"/>
                        </a:solidFill>
                        <a:latin typeface="+mn-lt"/>
                        <a:ea typeface="+mn-ea"/>
                        <a:cs typeface="+mn-cs"/>
                        <a:sym typeface="Arial"/>
                      </a:endParaRPr>
                    </a:p>
                  </a:txBody>
                  <a:tcPr anchor="ctr"/>
                </a:tc>
                <a:tc>
                  <a:txBody>
                    <a:bodyPr/>
                    <a:lstStyle/>
                    <a:p>
                      <a:pPr marR="0" algn="ctr" rtl="0">
                        <a:lnSpc>
                          <a:spcPct val="100000"/>
                        </a:lnSpc>
                        <a:spcBef>
                          <a:spcPts val="0"/>
                        </a:spcBef>
                        <a:spcAft>
                          <a:spcPts val="0"/>
                        </a:spcAft>
                        <a:buNone/>
                      </a:pPr>
                      <a:r>
                        <a:rPr lang="en-US" sz="1400" u="none" strike="noStrike" cap="none" dirty="0">
                          <a:effectLst>
                            <a:outerShdw blurRad="38100" dist="38100" dir="2700000" algn="tl">
                              <a:srgbClr val="000000">
                                <a:alpha val="43137"/>
                              </a:srgbClr>
                            </a:outerShdw>
                          </a:effectLst>
                          <a:sym typeface="Arial"/>
                        </a:rPr>
                        <a:t>#Miss</a:t>
                      </a:r>
                      <a:endParaRPr lang="en-US" sz="1400" b="0" i="0" u="none" strike="noStrike" cap="none" dirty="0">
                        <a:solidFill>
                          <a:schemeClr val="dk1"/>
                        </a:solidFill>
                        <a:effectLst>
                          <a:outerShdw blurRad="38100" dist="38100" dir="2700000" algn="tl">
                            <a:srgbClr val="000000">
                              <a:alpha val="43137"/>
                            </a:srgbClr>
                          </a:outerShdw>
                        </a:effectLst>
                        <a:latin typeface="+mn-lt"/>
                        <a:ea typeface="+mn-ea"/>
                        <a:cs typeface="+mn-cs"/>
                        <a:sym typeface="Arial"/>
                      </a:endParaRPr>
                    </a:p>
                  </a:txBody>
                  <a:tcPr anchor="ctr"/>
                </a:tc>
                <a:tc>
                  <a:txBody>
                    <a:bodyPr/>
                    <a:lstStyle/>
                    <a:p>
                      <a:pPr marR="0" algn="ctr" rtl="0">
                        <a:lnSpc>
                          <a:spcPct val="100000"/>
                        </a:lnSpc>
                        <a:spcBef>
                          <a:spcPts val="0"/>
                        </a:spcBef>
                        <a:spcAft>
                          <a:spcPts val="0"/>
                        </a:spcAft>
                        <a:buNone/>
                      </a:pPr>
                      <a:r>
                        <a:rPr lang="en-US" altLang="zh-CN" sz="1400" u="none" strike="noStrike" cap="none" dirty="0">
                          <a:sym typeface="Arial"/>
                        </a:rPr>
                        <a:t>Time(s)</a:t>
                      </a:r>
                      <a:endParaRPr lang="en-US" altLang="zh-CN" sz="1400" b="0" i="0" u="none" strike="noStrike" cap="none" dirty="0">
                        <a:solidFill>
                          <a:schemeClr val="dk1"/>
                        </a:solidFill>
                        <a:latin typeface="+mn-lt"/>
                        <a:ea typeface="+mn-ea"/>
                        <a:cs typeface="+mn-cs"/>
                        <a:sym typeface="Arial"/>
                      </a:endParaRPr>
                    </a:p>
                  </a:txBody>
                  <a:tcPr anchor="ctr"/>
                </a:tc>
                <a:tc>
                  <a:txBody>
                    <a:bodyPr/>
                    <a:lstStyle/>
                    <a:p>
                      <a:pPr marR="0" algn="ctr" rtl="0">
                        <a:lnSpc>
                          <a:spcPct val="100000"/>
                        </a:lnSpc>
                        <a:spcBef>
                          <a:spcPts val="0"/>
                        </a:spcBef>
                        <a:spcAft>
                          <a:spcPts val="0"/>
                        </a:spcAft>
                        <a:buNone/>
                      </a:pPr>
                      <a:r>
                        <a:rPr lang="en-US" sz="1400" u="none" strike="noStrike" cap="none" dirty="0">
                          <a:effectLst>
                            <a:outerShdw blurRad="38100" dist="38100" dir="2700000" algn="tl">
                              <a:srgbClr val="000000">
                                <a:alpha val="43137"/>
                              </a:srgbClr>
                            </a:outerShdw>
                          </a:effectLst>
                          <a:sym typeface="Arial"/>
                        </a:rPr>
                        <a:t>#Miss</a:t>
                      </a:r>
                      <a:endParaRPr lang="en-US" sz="1400" b="0" i="0" u="none" strike="noStrike" cap="none" dirty="0">
                        <a:solidFill>
                          <a:schemeClr val="dk1"/>
                        </a:solidFill>
                        <a:effectLst>
                          <a:outerShdw blurRad="38100" dist="38100" dir="2700000" algn="tl">
                            <a:srgbClr val="000000">
                              <a:alpha val="43137"/>
                            </a:srgbClr>
                          </a:outerShdw>
                        </a:effectLst>
                        <a:latin typeface="+mn-lt"/>
                        <a:ea typeface="+mn-ea"/>
                        <a:cs typeface="+mn-cs"/>
                        <a:sym typeface="Arial"/>
                      </a:endParaRPr>
                    </a:p>
                  </a:txBody>
                  <a:tcPr anchor="ctr"/>
                </a:tc>
                <a:tc>
                  <a:txBody>
                    <a:bodyPr/>
                    <a:lstStyle/>
                    <a:p>
                      <a:pPr marR="0" algn="ctr" rtl="0">
                        <a:lnSpc>
                          <a:spcPct val="100000"/>
                        </a:lnSpc>
                        <a:spcBef>
                          <a:spcPts val="0"/>
                        </a:spcBef>
                        <a:spcAft>
                          <a:spcPts val="0"/>
                        </a:spcAft>
                        <a:buNone/>
                      </a:pPr>
                      <a:r>
                        <a:rPr lang="en-US" sz="1400" u="none" strike="noStrike" cap="none" dirty="0">
                          <a:sym typeface="Arial"/>
                        </a:rPr>
                        <a:t>#</a:t>
                      </a:r>
                      <a:r>
                        <a:rPr lang="en-US" sz="1400" u="none" strike="noStrike" cap="none" dirty="0" err="1">
                          <a:sym typeface="Arial"/>
                        </a:rPr>
                        <a:t>Specu</a:t>
                      </a:r>
                      <a:r>
                        <a:rPr lang="en-US" sz="1400" u="none" strike="noStrike" cap="none" dirty="0">
                          <a:sym typeface="Arial"/>
                        </a:rPr>
                        <a:t> Miss</a:t>
                      </a:r>
                      <a:endParaRPr lang="en-US" sz="1400" b="0" i="0" u="none" strike="noStrike" cap="none" dirty="0">
                        <a:solidFill>
                          <a:schemeClr val="dk1"/>
                        </a:solidFill>
                        <a:latin typeface="+mn-lt"/>
                        <a:ea typeface="+mn-ea"/>
                        <a:cs typeface="+mn-cs"/>
                        <a:sym typeface="Arial"/>
                      </a:endParaRPr>
                    </a:p>
                  </a:txBody>
                  <a:tcPr anchor="ctr"/>
                </a:tc>
                <a:tc>
                  <a:txBody>
                    <a:bodyPr/>
                    <a:lstStyle/>
                    <a:p>
                      <a:pPr marR="0" algn="ctr" rtl="0">
                        <a:lnSpc>
                          <a:spcPct val="100000"/>
                        </a:lnSpc>
                        <a:spcBef>
                          <a:spcPts val="0"/>
                        </a:spcBef>
                        <a:spcAft>
                          <a:spcPts val="0"/>
                        </a:spcAft>
                        <a:buNone/>
                      </a:pPr>
                      <a:r>
                        <a:rPr lang="en-US" altLang="zh-CN" sz="1400" u="none" strike="noStrike" cap="none" dirty="0">
                          <a:sym typeface="Arial"/>
                        </a:rPr>
                        <a:t>#</a:t>
                      </a:r>
                      <a:r>
                        <a:rPr lang="en-US" altLang="zh-CN" sz="1400" u="none" strike="noStrike" cap="none" dirty="0" err="1">
                          <a:sym typeface="Arial"/>
                        </a:rPr>
                        <a:t>Specu</a:t>
                      </a:r>
                      <a:r>
                        <a:rPr lang="en-US" altLang="zh-CN" sz="1400" u="none" strike="noStrike" cap="none" dirty="0">
                          <a:sym typeface="Arial"/>
                        </a:rPr>
                        <a:t> Br</a:t>
                      </a:r>
                      <a:endParaRPr lang="en-US" sz="1400" b="0" i="0" u="none" strike="noStrike" cap="none" dirty="0">
                        <a:solidFill>
                          <a:schemeClr val="dk1"/>
                        </a:solidFill>
                        <a:latin typeface="+mn-lt"/>
                        <a:ea typeface="+mn-ea"/>
                        <a:cs typeface="+mn-cs"/>
                        <a:sym typeface="Arial"/>
                      </a:endParaRPr>
                    </a:p>
                  </a:txBody>
                  <a:tcPr anchor="ctr"/>
                </a:tc>
                <a:tc>
                  <a:txBody>
                    <a:bodyPr/>
                    <a:lstStyle/>
                    <a:p>
                      <a:pPr marR="0" algn="ctr" rtl="0">
                        <a:lnSpc>
                          <a:spcPct val="100000"/>
                        </a:lnSpc>
                        <a:spcBef>
                          <a:spcPts val="0"/>
                        </a:spcBef>
                        <a:spcAft>
                          <a:spcPts val="0"/>
                        </a:spcAft>
                        <a:buNone/>
                      </a:pPr>
                      <a:r>
                        <a:rPr lang="en-US" sz="1400" u="none" strike="noStrike" cap="none" dirty="0">
                          <a:sym typeface="Arial"/>
                        </a:rPr>
                        <a:t>#Iteration</a:t>
                      </a:r>
                      <a:endParaRPr lang="en-US" sz="1400" b="0" i="0" u="none" strike="noStrike" cap="none" dirty="0">
                        <a:solidFill>
                          <a:schemeClr val="dk1"/>
                        </a:solidFill>
                        <a:latin typeface="+mn-lt"/>
                        <a:ea typeface="+mn-ea"/>
                        <a:cs typeface="+mn-cs"/>
                        <a:sym typeface="Arial"/>
                      </a:endParaRPr>
                    </a:p>
                  </a:txBody>
                  <a:tcPr anchor="ctr"/>
                </a:tc>
                <a:extLst>
                  <a:ext uri="{0D108BD9-81ED-4DB2-BD59-A6C34878D82A}">
                    <a16:rowId xmlns:a16="http://schemas.microsoft.com/office/drawing/2014/main" val="2030429533"/>
                  </a:ext>
                </a:extLst>
              </a:tr>
              <a:tr h="472162">
                <a:tc>
                  <a:txBody>
                    <a:bodyPr/>
                    <a:lstStyle/>
                    <a:p>
                      <a:pPr marR="0" algn="ctr" rtl="0" fontAlgn="b">
                        <a:lnSpc>
                          <a:spcPct val="100000"/>
                        </a:lnSpc>
                        <a:spcBef>
                          <a:spcPts val="0"/>
                        </a:spcBef>
                        <a:spcAft>
                          <a:spcPts val="0"/>
                        </a:spcAft>
                        <a:buNone/>
                      </a:pPr>
                      <a:r>
                        <a:rPr lang="en-US" sz="1400" u="none" strike="noStrike" cap="none" dirty="0" err="1">
                          <a:latin typeface="Arial" panose="020B0604020202020204" pitchFamily="34" charset="0"/>
                          <a:cs typeface="Arial" panose="020B0604020202020204" pitchFamily="34" charset="0"/>
                          <a:sym typeface="Arial"/>
                        </a:rPr>
                        <a:t>adpcm</a:t>
                      </a:r>
                      <a:r>
                        <a:rPr lang="en-US" sz="1400" u="none" strike="noStrike" cap="none" dirty="0">
                          <a:latin typeface="Arial" panose="020B0604020202020204" pitchFamily="34" charset="0"/>
                          <a:cs typeface="Arial" panose="020B0604020202020204" pitchFamily="34" charset="0"/>
                          <a:sym typeface="Arial"/>
                        </a:rPr>
                        <a:t>     </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200" u="none" strike="noStrike" cap="none" dirty="0" err="1">
                          <a:latin typeface="Arial" panose="020B0604020202020204" pitchFamily="34" charset="0"/>
                          <a:cs typeface="Arial" panose="020B0604020202020204" pitchFamily="34" charset="0"/>
                          <a:sym typeface="Arial"/>
                        </a:rPr>
                        <a:t>WCET@mdh</a:t>
                      </a:r>
                      <a:endParaRPr lang="en-US" sz="12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910</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0.98</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25</a:t>
                      </a:r>
                      <a:endParaRPr lang="en-US" altLang="zh-CN" sz="1400" b="0" i="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12.7</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32</a:t>
                      </a:r>
                      <a:endParaRPr lang="en-US" altLang="zh-CN" sz="1400" b="0" i="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17</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75</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173</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val="793430482"/>
                  </a:ext>
                </a:extLst>
              </a:tr>
              <a:tr h="363099">
                <a:tc>
                  <a:txBody>
                    <a:bodyPr/>
                    <a:lstStyle/>
                    <a:p>
                      <a:pPr marR="0" algn="ctr" rtl="0" fontAlgn="b">
                        <a:lnSpc>
                          <a:spcPct val="100000"/>
                        </a:lnSpc>
                        <a:spcBef>
                          <a:spcPts val="0"/>
                        </a:spcBef>
                        <a:spcAft>
                          <a:spcPts val="0"/>
                        </a:spcAft>
                        <a:buNone/>
                      </a:pPr>
                      <a:r>
                        <a:rPr lang="en-US" sz="1400" u="none" strike="noStrike" cap="none" dirty="0" err="1">
                          <a:latin typeface="Arial" panose="020B0604020202020204" pitchFamily="34" charset="0"/>
                          <a:cs typeface="Arial" panose="020B0604020202020204" pitchFamily="34" charset="0"/>
                          <a:sym typeface="Arial"/>
                        </a:rPr>
                        <a:t>susan</a:t>
                      </a:r>
                      <a:r>
                        <a:rPr lang="en-US" sz="1400" u="none" strike="noStrike" cap="none" dirty="0">
                          <a:latin typeface="Arial" panose="020B0604020202020204" pitchFamily="34" charset="0"/>
                          <a:cs typeface="Arial" panose="020B0604020202020204" pitchFamily="34" charset="0"/>
                          <a:sym typeface="Arial"/>
                        </a:rPr>
                        <a:t>     </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200" u="none" strike="noStrike" cap="none" dirty="0" err="1">
                          <a:latin typeface="Arial" panose="020B0604020202020204" pitchFamily="34" charset="0"/>
                          <a:cs typeface="Arial" panose="020B0604020202020204" pitchFamily="34" charset="0"/>
                          <a:sym typeface="Arial"/>
                        </a:rPr>
                        <a:t>MiBench</a:t>
                      </a:r>
                      <a:endParaRPr lang="en-US" sz="12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2140</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19.4</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17</a:t>
                      </a:r>
                      <a:endParaRPr lang="en-US" altLang="zh-CN" sz="1400" b="0" i="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248.4</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26</a:t>
                      </a:r>
                      <a:endParaRPr lang="en-US" altLang="zh-CN" sz="1400" b="0" i="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17</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113</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464</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val="3291983579"/>
                  </a:ext>
                </a:extLst>
              </a:tr>
              <a:tr h="363099">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layer3    </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200" u="none" strike="noStrike" cap="none" dirty="0" err="1">
                          <a:latin typeface="Arial" panose="020B0604020202020204" pitchFamily="34" charset="0"/>
                          <a:cs typeface="Arial" panose="020B0604020202020204" pitchFamily="34" charset="0"/>
                          <a:sym typeface="Arial"/>
                        </a:rPr>
                        <a:t>MiBench</a:t>
                      </a:r>
                      <a:endParaRPr lang="en-US" sz="12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2233</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7.24</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78</a:t>
                      </a:r>
                      <a:endParaRPr lang="en-US" altLang="zh-CN" sz="1400" b="0" i="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65.5</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88</a:t>
                      </a:r>
                      <a:endParaRPr lang="en-US" altLang="zh-CN" sz="1400" b="0" i="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35</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241</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374</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val="2140079286"/>
                  </a:ext>
                </a:extLst>
              </a:tr>
              <a:tr h="363099">
                <a:tc>
                  <a:txBody>
                    <a:bodyPr/>
                    <a:lstStyle/>
                    <a:p>
                      <a:pPr marR="0" algn="ctr" rtl="0" fontAlgn="b">
                        <a:lnSpc>
                          <a:spcPct val="100000"/>
                        </a:lnSpc>
                        <a:spcBef>
                          <a:spcPts val="0"/>
                        </a:spcBef>
                        <a:spcAft>
                          <a:spcPts val="0"/>
                        </a:spcAft>
                        <a:buNone/>
                      </a:pPr>
                      <a:r>
                        <a:rPr lang="en-US" sz="1400" u="none" strike="noStrike" cap="none" dirty="0" err="1">
                          <a:latin typeface="Arial" panose="020B0604020202020204" pitchFamily="34" charset="0"/>
                          <a:cs typeface="Arial" panose="020B0604020202020204" pitchFamily="34" charset="0"/>
                          <a:sym typeface="Arial"/>
                        </a:rPr>
                        <a:t>jcmarker</a:t>
                      </a:r>
                      <a:r>
                        <a:rPr lang="en-US" sz="1400" u="none" strike="noStrike" cap="none" dirty="0">
                          <a:latin typeface="Arial" panose="020B0604020202020204" pitchFamily="34" charset="0"/>
                          <a:cs typeface="Arial" panose="020B0604020202020204" pitchFamily="34" charset="0"/>
                          <a:sym typeface="Arial"/>
                        </a:rPr>
                        <a:t>  </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200" u="none" strike="noStrike" cap="none" dirty="0">
                          <a:latin typeface="Arial" panose="020B0604020202020204" pitchFamily="34" charset="0"/>
                          <a:cs typeface="Arial" panose="020B0604020202020204" pitchFamily="34" charset="0"/>
                          <a:sym typeface="Arial"/>
                        </a:rPr>
                        <a:t>JPEG lib</a:t>
                      </a:r>
                      <a:endParaRPr lang="en-US" sz="12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1444</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0.20</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22</a:t>
                      </a:r>
                      <a:endParaRPr lang="en-US" altLang="zh-CN" sz="1400" b="0" i="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3.4</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26</a:t>
                      </a:r>
                      <a:endParaRPr lang="en-US" altLang="zh-CN" sz="1400" b="0" i="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11</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37</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72</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val="4224432517"/>
                  </a:ext>
                </a:extLst>
              </a:tr>
              <a:tr h="363099">
                <a:tc>
                  <a:txBody>
                    <a:bodyPr/>
                    <a:lstStyle/>
                    <a:p>
                      <a:pPr marR="0" algn="ctr" rtl="0" fontAlgn="b">
                        <a:lnSpc>
                          <a:spcPct val="100000"/>
                        </a:lnSpc>
                        <a:spcBef>
                          <a:spcPts val="0"/>
                        </a:spcBef>
                        <a:spcAft>
                          <a:spcPts val="0"/>
                        </a:spcAft>
                        <a:buNone/>
                      </a:pPr>
                      <a:r>
                        <a:rPr lang="en-US" altLang="zh-CN" sz="1400" u="none" strike="noStrike" cap="none" dirty="0" err="1">
                          <a:latin typeface="Arial" panose="020B0604020202020204" pitchFamily="34" charset="0"/>
                          <a:cs typeface="Arial" panose="020B0604020202020204" pitchFamily="34" charset="0"/>
                          <a:sym typeface="Arial"/>
                        </a:rPr>
                        <a:t>jdmarker</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200" u="none" strike="noStrike" cap="none" dirty="0">
                          <a:latin typeface="Arial" panose="020B0604020202020204" pitchFamily="34" charset="0"/>
                          <a:cs typeface="Arial" panose="020B0604020202020204" pitchFamily="34" charset="0"/>
                          <a:sym typeface="Arial"/>
                        </a:rPr>
                        <a:t>JPEG lib</a:t>
                      </a:r>
                      <a:endParaRPr lang="en-US" altLang="zh-CN" sz="12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2068</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2.89</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21</a:t>
                      </a:r>
                      <a:endParaRPr lang="en-US" altLang="zh-CN" sz="1400" b="0" i="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15.2</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78</a:t>
                      </a:r>
                      <a:endParaRPr lang="en-US" altLang="zh-CN" sz="1400" b="0" i="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55</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193</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726</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val="2348207733"/>
                  </a:ext>
                </a:extLst>
              </a:tr>
              <a:tr h="363099">
                <a:tc>
                  <a:txBody>
                    <a:bodyPr/>
                    <a:lstStyle/>
                    <a:p>
                      <a:pPr marR="0" algn="ctr" rtl="0" fontAlgn="b">
                        <a:lnSpc>
                          <a:spcPct val="100000"/>
                        </a:lnSpc>
                        <a:spcBef>
                          <a:spcPts val="0"/>
                        </a:spcBef>
                        <a:spcAft>
                          <a:spcPts val="0"/>
                        </a:spcAft>
                        <a:buNone/>
                      </a:pPr>
                      <a:r>
                        <a:rPr lang="en-US" sz="1400" u="none" strike="noStrike" cap="none" dirty="0" err="1">
                          <a:latin typeface="Arial" panose="020B0604020202020204" pitchFamily="34" charset="0"/>
                          <a:cs typeface="Arial" panose="020B0604020202020204" pitchFamily="34" charset="0"/>
                          <a:sym typeface="Arial"/>
                        </a:rPr>
                        <a:t>jcphuff</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200" u="none" strike="noStrike" cap="none" dirty="0">
                          <a:latin typeface="Arial" panose="020B0604020202020204" pitchFamily="34" charset="0"/>
                          <a:cs typeface="Arial" panose="020B0604020202020204" pitchFamily="34" charset="0"/>
                          <a:sym typeface="Arial"/>
                        </a:rPr>
                        <a:t>JPEG lib</a:t>
                      </a:r>
                      <a:endParaRPr lang="en-US" altLang="zh-CN" sz="12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694</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0.03</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12</a:t>
                      </a:r>
                      <a:endParaRPr lang="en-US" altLang="zh-CN" sz="1400" b="0" i="0" u="none" strike="noStrike" cap="none"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0.44</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12</a:t>
                      </a:r>
                      <a:endParaRPr lang="en-US" altLang="zh-CN" sz="1400" b="0" i="0" u="none" strike="noStrike" cap="none"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13</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25</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32</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val="1720077177"/>
                  </a:ext>
                </a:extLst>
              </a:tr>
              <a:tr h="363099">
                <a:tc>
                  <a:txBody>
                    <a:bodyPr/>
                    <a:lstStyle/>
                    <a:p>
                      <a:pPr marR="0" algn="ctr" rtl="0" fontAlgn="b">
                        <a:lnSpc>
                          <a:spcPct val="100000"/>
                        </a:lnSpc>
                        <a:spcBef>
                          <a:spcPts val="0"/>
                        </a:spcBef>
                        <a:spcAft>
                          <a:spcPts val="0"/>
                        </a:spcAft>
                        <a:buNone/>
                      </a:pPr>
                      <a:r>
                        <a:rPr lang="en-US" sz="1400" u="none" strike="noStrike" cap="none" dirty="0" err="1">
                          <a:latin typeface="Arial" panose="020B0604020202020204" pitchFamily="34" charset="0"/>
                          <a:cs typeface="Arial" panose="020B0604020202020204" pitchFamily="34" charset="0"/>
                          <a:sym typeface="Arial"/>
                        </a:rPr>
                        <a:t>gtk</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200" u="none" strike="noStrike" cap="none" dirty="0">
                          <a:latin typeface="Arial" panose="020B0604020202020204" pitchFamily="34" charset="0"/>
                          <a:cs typeface="Arial" panose="020B0604020202020204" pitchFamily="34" charset="0"/>
                          <a:sym typeface="Arial"/>
                        </a:rPr>
                        <a:t>GNOME</a:t>
                      </a:r>
                      <a:endParaRPr lang="en-US" sz="12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949</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19.9</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16</a:t>
                      </a:r>
                      <a:endParaRPr lang="en-US" altLang="zh-CN" sz="1400" b="0" i="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274.8</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19</a:t>
                      </a:r>
                      <a:endParaRPr lang="en-US" altLang="zh-CN" sz="1400" b="0" i="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13</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77</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190</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val="1328073643"/>
                  </a:ext>
                </a:extLst>
              </a:tr>
              <a:tr h="363099">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g72</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200" u="none" strike="noStrike" cap="none" dirty="0" err="1">
                          <a:latin typeface="Arial" panose="020B0604020202020204" pitchFamily="34" charset="0"/>
                          <a:cs typeface="Arial" panose="020B0604020202020204" pitchFamily="34" charset="0"/>
                          <a:sym typeface="Arial"/>
                        </a:rPr>
                        <a:t>mediaBench</a:t>
                      </a:r>
                      <a:endParaRPr lang="en-US" sz="12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608</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0.16</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6</a:t>
                      </a:r>
                      <a:endParaRPr lang="en-US" altLang="zh-CN" sz="1400" b="0" i="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0.94</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9</a:t>
                      </a:r>
                      <a:endParaRPr lang="en-US" altLang="zh-CN" sz="1400" b="0" i="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4</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41</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79</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val="3896727928"/>
                  </a:ext>
                </a:extLst>
              </a:tr>
              <a:tr h="363099">
                <a:tc>
                  <a:txBody>
                    <a:bodyPr/>
                    <a:lstStyle/>
                    <a:p>
                      <a:pPr marR="0" algn="ctr" rtl="0" fontAlgn="b">
                        <a:lnSpc>
                          <a:spcPct val="100000"/>
                        </a:lnSpc>
                        <a:spcBef>
                          <a:spcPts val="0"/>
                        </a:spcBef>
                        <a:spcAft>
                          <a:spcPts val="0"/>
                        </a:spcAft>
                        <a:buNone/>
                      </a:pPr>
                      <a:r>
                        <a:rPr lang="en-US" sz="1400" u="none" strike="noStrike" cap="none" dirty="0" err="1">
                          <a:latin typeface="Arial" panose="020B0604020202020204" pitchFamily="34" charset="0"/>
                          <a:cs typeface="Arial" panose="020B0604020202020204" pitchFamily="34" charset="0"/>
                          <a:sym typeface="Arial"/>
                        </a:rPr>
                        <a:t>vga</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altLang="zh-CN" sz="1200" u="none" strike="noStrike" cap="none" dirty="0" err="1">
                          <a:latin typeface="Arial" panose="020B0604020202020204" pitchFamily="34" charset="0"/>
                          <a:cs typeface="Arial" panose="020B0604020202020204" pitchFamily="34" charset="0"/>
                          <a:sym typeface="Arial"/>
                        </a:rPr>
                        <a:t>mediaBench</a:t>
                      </a:r>
                      <a:endParaRPr lang="en-US" sz="12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386</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0.05</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4</a:t>
                      </a:r>
                      <a:endParaRPr lang="en-US" altLang="zh-CN" sz="1400" b="0" i="0" u="none" strike="noStrike" cap="none"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0.06</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4</a:t>
                      </a:r>
                      <a:endParaRPr lang="en-US" altLang="zh-CN" sz="1400" b="0" i="0" u="none" strike="noStrike" cap="none"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3</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3</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3</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val="331219762"/>
                  </a:ext>
                </a:extLst>
              </a:tr>
              <a:tr h="363099">
                <a:tc>
                  <a:txBody>
                    <a:bodyPr/>
                    <a:lstStyle/>
                    <a:p>
                      <a:pPr marR="0" algn="ctr" rtl="0" fontAlgn="b">
                        <a:lnSpc>
                          <a:spcPct val="100000"/>
                        </a:lnSpc>
                        <a:spcBef>
                          <a:spcPts val="0"/>
                        </a:spcBef>
                        <a:spcAft>
                          <a:spcPts val="0"/>
                        </a:spcAft>
                        <a:buNone/>
                      </a:pPr>
                      <a:r>
                        <a:rPr lang="en-US" sz="1400" u="none" strike="noStrike" cap="none" dirty="0" err="1">
                          <a:latin typeface="Arial" panose="020B0604020202020204" pitchFamily="34" charset="0"/>
                          <a:cs typeface="Arial" panose="020B0604020202020204" pitchFamily="34" charset="0"/>
                          <a:sym typeface="Arial"/>
                        </a:rPr>
                        <a:t>stc</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altLang="zh-CN" sz="1200" u="none" strike="noStrike" cap="none" dirty="0" err="1">
                          <a:latin typeface="Arial" panose="020B0604020202020204" pitchFamily="34" charset="0"/>
                          <a:cs typeface="Arial" panose="020B0604020202020204" pitchFamily="34" charset="0"/>
                          <a:sym typeface="Arial"/>
                        </a:rPr>
                        <a:t>mediaBench</a:t>
                      </a:r>
                      <a:endParaRPr lang="en-US" sz="12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b">
                        <a:lnSpc>
                          <a:spcPct val="100000"/>
                        </a:lnSpc>
                        <a:spcBef>
                          <a:spcPts val="0"/>
                        </a:spcBef>
                        <a:spcAft>
                          <a:spcPts val="0"/>
                        </a:spcAft>
                        <a:buNone/>
                      </a:pPr>
                      <a:r>
                        <a:rPr lang="en-US" sz="1400" u="none" strike="noStrike" cap="none" dirty="0">
                          <a:latin typeface="Arial" panose="020B0604020202020204" pitchFamily="34" charset="0"/>
                          <a:cs typeface="Arial" panose="020B0604020202020204" pitchFamily="34" charset="0"/>
                          <a:sym typeface="Arial"/>
                        </a:rPr>
                        <a:t>492</a:t>
                      </a:r>
                      <a:endParaRPr lang="en-US"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0.13</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10</a:t>
                      </a:r>
                      <a:endParaRPr lang="en-US" altLang="zh-CN" sz="1400" b="0" i="0" u="none" strike="noStrike" cap="none"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0.96</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23</a:t>
                      </a:r>
                      <a:endParaRPr lang="en-US" altLang="zh-CN" sz="1400" b="0" i="0" u="none" strike="noStrike" cap="none"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14</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39</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tc>
                  <a:txBody>
                    <a:bodyPr/>
                    <a:lstStyle/>
                    <a:p>
                      <a:pPr marR="0" algn="ctr" rtl="0" fontAlgn="ctr">
                        <a:lnSpc>
                          <a:spcPct val="100000"/>
                        </a:lnSpc>
                        <a:spcBef>
                          <a:spcPts val="0"/>
                        </a:spcBef>
                        <a:spcAft>
                          <a:spcPts val="0"/>
                        </a:spcAft>
                        <a:buNone/>
                      </a:pPr>
                      <a:r>
                        <a:rPr lang="en-US" altLang="zh-CN" sz="1400" u="none" strike="noStrike" cap="none" dirty="0">
                          <a:latin typeface="Arial" panose="020B0604020202020204" pitchFamily="34" charset="0"/>
                          <a:cs typeface="Arial" panose="020B0604020202020204" pitchFamily="34" charset="0"/>
                          <a:sym typeface="Arial"/>
                        </a:rPr>
                        <a:t>105</a:t>
                      </a:r>
                      <a:endParaRPr lang="en-US" altLang="zh-CN" sz="14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val="2576126019"/>
                  </a:ext>
                </a:extLst>
              </a:tr>
            </a:tbl>
          </a:graphicData>
        </a:graphic>
      </p:graphicFrame>
      <p:sp>
        <p:nvSpPr>
          <p:cNvPr id="4" name="Rectangle 3"/>
          <p:cNvSpPr/>
          <p:nvPr/>
        </p:nvSpPr>
        <p:spPr bwMode="auto">
          <a:xfrm>
            <a:off x="3671885" y="1628770"/>
            <a:ext cx="540069" cy="4140533"/>
          </a:xfrm>
          <a:prstGeom prst="rect">
            <a:avLst/>
          </a:prstGeom>
          <a:noFill/>
          <a:ln w="28575" cap="flat" cmpd="sng" algn="ctr">
            <a:solidFill>
              <a:schemeClr val="tx2">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112069" y="1628770"/>
            <a:ext cx="540069" cy="4140533"/>
          </a:xfrm>
          <a:prstGeom prst="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96518204"/>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F63D-000C-471E-B30B-194C97B91B5C}"/>
              </a:ext>
            </a:extLst>
          </p:cNvPr>
          <p:cNvSpPr>
            <a:spLocks noGrp="1"/>
          </p:cNvSpPr>
          <p:nvPr>
            <p:ph type="title"/>
          </p:nvPr>
        </p:nvSpPr>
        <p:spPr/>
        <p:txBody>
          <a:bodyPr/>
          <a:lstStyle/>
          <a:p>
            <a:r>
              <a:rPr lang="en-US" altLang="zh-CN" dirty="0" smtClean="0"/>
              <a:t>Results: </a:t>
            </a:r>
            <a:r>
              <a:rPr lang="en-US" altLang="zh-CN" sz="2400" i="1" dirty="0" smtClean="0"/>
              <a:t>Different Merging </a:t>
            </a:r>
            <a:r>
              <a:rPr lang="en-US" altLang="zh-CN" sz="2400" i="1" dirty="0"/>
              <a:t>Strategies</a:t>
            </a:r>
            <a:endParaRPr lang="zh-CN" altLang="en-US" sz="2400" i="1" dirty="0"/>
          </a:p>
        </p:txBody>
      </p:sp>
      <p:graphicFrame>
        <p:nvGraphicFramePr>
          <p:cNvPr id="8" name="图表 7">
            <a:extLst>
              <a:ext uri="{FF2B5EF4-FFF2-40B4-BE49-F238E27FC236}">
                <a16:creationId xmlns:a16="http://schemas.microsoft.com/office/drawing/2014/main" id="{8B8F4DAA-3EBA-4379-997F-D4CD2E7CF337}"/>
              </a:ext>
            </a:extLst>
          </p:cNvPr>
          <p:cNvGraphicFramePr/>
          <p:nvPr>
            <p:extLst>
              <p:ext uri="{D42A27DB-BD31-4B8C-83A1-F6EECF244321}">
                <p14:modId xmlns:p14="http://schemas.microsoft.com/office/powerpoint/2010/main" val="2108115986"/>
              </p:ext>
            </p:extLst>
          </p:nvPr>
        </p:nvGraphicFramePr>
        <p:xfrm>
          <a:off x="1871655" y="2784509"/>
          <a:ext cx="5002729" cy="1544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表 9">
            <a:extLst>
              <a:ext uri="{FF2B5EF4-FFF2-40B4-BE49-F238E27FC236}">
                <a16:creationId xmlns:a16="http://schemas.microsoft.com/office/drawing/2014/main" id="{3BD56315-4899-47BA-97D7-4942A1A3C44E}"/>
              </a:ext>
            </a:extLst>
          </p:cNvPr>
          <p:cNvGraphicFramePr/>
          <p:nvPr>
            <p:extLst>
              <p:ext uri="{D42A27DB-BD31-4B8C-83A1-F6EECF244321}">
                <p14:modId xmlns:p14="http://schemas.microsoft.com/office/powerpoint/2010/main" val="1540495221"/>
              </p:ext>
            </p:extLst>
          </p:nvPr>
        </p:nvGraphicFramePr>
        <p:xfrm>
          <a:off x="1871654" y="4509139"/>
          <a:ext cx="5002729" cy="1538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图表 4">
            <a:extLst>
              <a:ext uri="{FF2B5EF4-FFF2-40B4-BE49-F238E27FC236}">
                <a16:creationId xmlns:a16="http://schemas.microsoft.com/office/drawing/2014/main" id="{1BE9B9A2-542F-4B7C-895D-9401B109E9B0}"/>
              </a:ext>
            </a:extLst>
          </p:cNvPr>
          <p:cNvGraphicFramePr/>
          <p:nvPr>
            <p:extLst>
              <p:ext uri="{D42A27DB-BD31-4B8C-83A1-F6EECF244321}">
                <p14:modId xmlns:p14="http://schemas.microsoft.com/office/powerpoint/2010/main" val="2377193909"/>
              </p:ext>
            </p:extLst>
          </p:nvPr>
        </p:nvGraphicFramePr>
        <p:xfrm>
          <a:off x="1865830" y="1088598"/>
          <a:ext cx="5002729" cy="15217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7445555"/>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smtClean="0"/>
              <a:t>A unified framework for abstract interpretation to handle speculative execution</a:t>
            </a:r>
          </a:p>
          <a:p>
            <a:pPr lvl="1"/>
            <a:r>
              <a:rPr lang="en-US" sz="2000" dirty="0" smtClean="0">
                <a:solidFill>
                  <a:schemeClr val="tx2">
                    <a:lumMod val="60000"/>
                    <a:lumOff val="40000"/>
                  </a:schemeClr>
                </a:solidFill>
              </a:rPr>
              <a:t>Sound, efficient, and (indeed) more accurate than prior non-speculative analysis techniques</a:t>
            </a:r>
          </a:p>
          <a:p>
            <a:endParaRPr lang="en-US" sz="2400" dirty="0" smtClean="0"/>
          </a:p>
          <a:p>
            <a:r>
              <a:rPr lang="en-US" sz="2400" dirty="0" smtClean="0"/>
              <a:t>Future work</a:t>
            </a:r>
          </a:p>
          <a:p>
            <a:pPr lvl="1"/>
            <a:r>
              <a:rPr lang="en-US" sz="2000" dirty="0">
                <a:solidFill>
                  <a:schemeClr val="tx2">
                    <a:lumMod val="60000"/>
                    <a:lumOff val="40000"/>
                  </a:schemeClr>
                </a:solidFill>
              </a:rPr>
              <a:t>Handling other </a:t>
            </a:r>
            <a:r>
              <a:rPr lang="en-US" sz="2000" dirty="0" smtClean="0">
                <a:solidFill>
                  <a:schemeClr val="tx2">
                    <a:lumMod val="60000"/>
                    <a:lumOff val="40000"/>
                  </a:schemeClr>
                </a:solidFill>
              </a:rPr>
              <a:t>micro-architectural features of the computing device, as well as other types of side channels</a:t>
            </a:r>
          </a:p>
        </p:txBody>
      </p:sp>
      <p:sp>
        <p:nvSpPr>
          <p:cNvPr id="4" name="TextBox 3"/>
          <p:cNvSpPr txBox="1"/>
          <p:nvPr/>
        </p:nvSpPr>
        <p:spPr>
          <a:xfrm>
            <a:off x="1691632" y="5049207"/>
            <a:ext cx="5760736" cy="954107"/>
          </a:xfrm>
          <a:prstGeom prst="rect">
            <a:avLst/>
          </a:prstGeom>
          <a:noFill/>
          <a:ln>
            <a:solidFill>
              <a:srgbClr val="C00000"/>
            </a:solidFill>
          </a:ln>
        </p:spPr>
        <p:txBody>
          <a:bodyPr wrap="square" rtlCol="0">
            <a:spAutoFit/>
          </a:bodyPr>
          <a:lstStyle/>
          <a:p>
            <a:r>
              <a:rPr lang="en-US" dirty="0" err="1" smtClean="0">
                <a:solidFill>
                  <a:schemeClr val="bg2"/>
                </a:solidFill>
                <a:latin typeface="+mj-lt"/>
              </a:rPr>
              <a:t>Jingbo</a:t>
            </a:r>
            <a:r>
              <a:rPr lang="en-US" dirty="0" smtClean="0">
                <a:solidFill>
                  <a:schemeClr val="bg2"/>
                </a:solidFill>
                <a:latin typeface="+mj-lt"/>
              </a:rPr>
              <a:t> Wang, et al., </a:t>
            </a:r>
          </a:p>
          <a:p>
            <a:r>
              <a:rPr lang="en-US" sz="2000" dirty="0" smtClean="0">
                <a:solidFill>
                  <a:schemeClr val="bg2"/>
                </a:solidFill>
                <a:effectLst>
                  <a:outerShdw blurRad="38100" dist="38100" dir="2700000" algn="tl">
                    <a:srgbClr val="000000">
                      <a:alpha val="43137"/>
                    </a:srgbClr>
                  </a:outerShdw>
                </a:effectLst>
                <a:latin typeface="+mj-lt"/>
              </a:rPr>
              <a:t>Mitigating power side channels during compilation</a:t>
            </a:r>
            <a:r>
              <a:rPr lang="en-US" dirty="0" smtClean="0">
                <a:solidFill>
                  <a:schemeClr val="bg2"/>
                </a:solidFill>
                <a:effectLst>
                  <a:outerShdw blurRad="38100" dist="38100" dir="2700000" algn="tl">
                    <a:srgbClr val="000000">
                      <a:alpha val="43137"/>
                    </a:srgbClr>
                  </a:outerShdw>
                </a:effectLst>
                <a:latin typeface="+mj-lt"/>
              </a:rPr>
              <a:t>,</a:t>
            </a:r>
          </a:p>
          <a:p>
            <a:r>
              <a:rPr lang="en-US" dirty="0" smtClean="0">
                <a:solidFill>
                  <a:schemeClr val="bg2"/>
                </a:solidFill>
                <a:latin typeface="+mj-lt"/>
              </a:rPr>
              <a:t>ESEC/FSE 2019 </a:t>
            </a:r>
            <a:endParaRPr lang="en-US" dirty="0">
              <a:solidFill>
                <a:schemeClr val="bg2"/>
              </a:solidFill>
              <a:latin typeface="+mj-lt"/>
            </a:endParaRPr>
          </a:p>
        </p:txBody>
      </p:sp>
    </p:spTree>
    <p:extLst>
      <p:ext uri="{BB962C8B-B14F-4D97-AF65-F5344CB8AC3E}">
        <p14:creationId xmlns:p14="http://schemas.microsoft.com/office/powerpoint/2010/main" val="1904004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p:cNvGrpSpPr/>
          <p:nvPr/>
        </p:nvGrpSpPr>
        <p:grpSpPr>
          <a:xfrm>
            <a:off x="0" y="8564"/>
            <a:ext cx="9143999" cy="6849436"/>
            <a:chOff x="0" y="8564"/>
            <a:chExt cx="9143999" cy="6849436"/>
          </a:xfrm>
        </p:grpSpPr>
        <p:sp>
          <p:nvSpPr>
            <p:cNvPr id="3" name="Rectangle 2"/>
            <p:cNvSpPr/>
            <p:nvPr/>
          </p:nvSpPr>
          <p:spPr bwMode="auto">
            <a:xfrm>
              <a:off x="0" y="8564"/>
              <a:ext cx="9143999" cy="6849436"/>
            </a:xfrm>
            <a:prstGeom prst="rect">
              <a:avLst/>
            </a:prstGeom>
            <a:solidFill>
              <a:schemeClr val="accent4">
                <a:lumMod val="65000"/>
                <a:lumOff val="3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107" charset="-128"/>
                <a:cs typeface="+mn-cs"/>
              </a:endParaRPr>
            </a:p>
          </p:txBody>
        </p:sp>
        <p:sp>
          <p:nvSpPr>
            <p:cNvPr id="2" name="Oval 1"/>
            <p:cNvSpPr/>
            <p:nvPr/>
          </p:nvSpPr>
          <p:spPr bwMode="auto">
            <a:xfrm>
              <a:off x="1079501" y="4656464"/>
              <a:ext cx="2232338" cy="2192973"/>
            </a:xfrm>
            <a:prstGeom prst="ellipse">
              <a:avLst/>
            </a:prstGeom>
            <a:solidFill>
              <a:srgbClr val="F8F8F8"/>
            </a:solidFill>
            <a:ln w="76200"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107" charset="-128"/>
                <a:cs typeface="+mn-cs"/>
              </a:endParaRPr>
            </a:p>
          </p:txBody>
        </p:sp>
      </p:grpSp>
      <p:sp>
        <p:nvSpPr>
          <p:cNvPr id="3788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cs typeface="Arial" charset="0"/>
              </a:rPr>
              <a:t>Other Side Channels</a:t>
            </a:r>
          </a:p>
        </p:txBody>
      </p:sp>
      <p:pic>
        <p:nvPicPr>
          <p:cNvPr id="12" name="Picture 37" descr="MCj041362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5374014"/>
            <a:ext cx="760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5394325" y="6172527"/>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4" name="Line 5"/>
          <p:cNvSpPr>
            <a:spLocks noChangeShapeType="1"/>
          </p:cNvSpPr>
          <p:nvPr/>
        </p:nvSpPr>
        <p:spPr bwMode="auto">
          <a:xfrm>
            <a:off x="2286000" y="4383414"/>
            <a:ext cx="6858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15" name="Text Box 6"/>
          <p:cNvSpPr txBox="1">
            <a:spLocks noChangeArrowheads="1"/>
          </p:cNvSpPr>
          <p:nvPr/>
        </p:nvSpPr>
        <p:spPr bwMode="auto">
          <a:xfrm>
            <a:off x="1524000" y="4154814"/>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Input</a:t>
            </a:r>
          </a:p>
        </p:txBody>
      </p:sp>
      <p:sp>
        <p:nvSpPr>
          <p:cNvPr id="16" name="AutoShape 7"/>
          <p:cNvSpPr>
            <a:spLocks noChangeArrowheads="1"/>
          </p:cNvSpPr>
          <p:nvPr/>
        </p:nvSpPr>
        <p:spPr bwMode="auto">
          <a:xfrm>
            <a:off x="2971800" y="3926214"/>
            <a:ext cx="2819400" cy="8382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Security-critical </a:t>
            </a:r>
            <a:endParaRPr kumimoji="0" lang="en-CA" alt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Computation</a:t>
            </a:r>
            <a:endParaRPr kumimoji="0" lang="en-CA" alt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 name="Line 10"/>
          <p:cNvSpPr>
            <a:spLocks noChangeShapeType="1"/>
          </p:cNvSpPr>
          <p:nvPr/>
        </p:nvSpPr>
        <p:spPr bwMode="auto">
          <a:xfrm>
            <a:off x="5791200" y="4383414"/>
            <a:ext cx="6858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18" name="Text Box 11"/>
          <p:cNvSpPr txBox="1">
            <a:spLocks noChangeArrowheads="1"/>
          </p:cNvSpPr>
          <p:nvPr/>
        </p:nvSpPr>
        <p:spPr bwMode="auto">
          <a:xfrm>
            <a:off x="6553200" y="4154814"/>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Output</a:t>
            </a:r>
          </a:p>
        </p:txBody>
      </p:sp>
      <p:sp>
        <p:nvSpPr>
          <p:cNvPr id="19" name="Line 13"/>
          <p:cNvSpPr>
            <a:spLocks noChangeShapeType="1"/>
          </p:cNvSpPr>
          <p:nvPr/>
        </p:nvSpPr>
        <p:spPr bwMode="auto">
          <a:xfrm flipV="1">
            <a:off x="5638800" y="3469014"/>
            <a:ext cx="533400" cy="4572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1" name="Line 15"/>
          <p:cNvSpPr>
            <a:spLocks noChangeShapeType="1"/>
          </p:cNvSpPr>
          <p:nvPr/>
        </p:nvSpPr>
        <p:spPr bwMode="auto">
          <a:xfrm flipV="1">
            <a:off x="4419600" y="3316614"/>
            <a:ext cx="0" cy="6096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2" name="Text Box 16"/>
          <p:cNvSpPr txBox="1">
            <a:spLocks noChangeArrowheads="1"/>
          </p:cNvSpPr>
          <p:nvPr/>
        </p:nvSpPr>
        <p:spPr bwMode="auto">
          <a:xfrm>
            <a:off x="5971502" y="2782669"/>
            <a:ext cx="1120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dirty="0" smtClean="0">
                <a:ln>
                  <a:noFill/>
                </a:ln>
                <a:solidFill>
                  <a:srgbClr val="800000"/>
                </a:solidFill>
                <a:effectLst/>
                <a:uLnTx/>
                <a:uFillTx/>
                <a:latin typeface="Arial" panose="020B0604020202020204" pitchFamily="34" charset="0"/>
                <a:ea typeface="MS PGothic" panose="020B0600070205080204" pitchFamily="34" charset="-128"/>
                <a:cs typeface="+mn-cs"/>
              </a:rPr>
              <a:t>Injected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dirty="0" smtClean="0">
                <a:ln>
                  <a:noFill/>
                </a:ln>
                <a:solidFill>
                  <a:srgbClr val="800000"/>
                </a:solidFill>
                <a:effectLst/>
                <a:uLnTx/>
                <a:uFillTx/>
                <a:latin typeface="Arial" panose="020B0604020202020204" pitchFamily="34" charset="0"/>
                <a:ea typeface="MS PGothic" panose="020B0600070205080204" pitchFamily="34" charset="-128"/>
                <a:cs typeface="+mn-cs"/>
              </a:rPr>
              <a:t>Faults</a:t>
            </a:r>
            <a:endParaRPr kumimoji="0" lang="en-CA" altLang="en-US" sz="1800" b="1" i="0" u="none" strike="noStrike" kern="1200" cap="none" spc="0" normalizeH="0" baseline="0" noProof="0" dirty="0">
              <a:ln>
                <a:noFill/>
              </a:ln>
              <a:solidFill>
                <a:srgbClr val="800000"/>
              </a:solidFill>
              <a:effectLst/>
              <a:uLnTx/>
              <a:uFillTx/>
              <a:latin typeface="Arial" panose="020B0604020202020204" pitchFamily="34" charset="0"/>
              <a:ea typeface="MS PGothic" panose="020B0600070205080204" pitchFamily="34" charset="-128"/>
              <a:cs typeface="+mn-cs"/>
            </a:endParaRPr>
          </a:p>
        </p:txBody>
      </p:sp>
      <p:sp>
        <p:nvSpPr>
          <p:cNvPr id="23" name="Line 17"/>
          <p:cNvSpPr>
            <a:spLocks noChangeShapeType="1"/>
          </p:cNvSpPr>
          <p:nvPr/>
        </p:nvSpPr>
        <p:spPr bwMode="auto">
          <a:xfrm flipH="1" flipV="1">
            <a:off x="2743200" y="3392814"/>
            <a:ext cx="457200" cy="5334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4" name="Text Box 18"/>
          <p:cNvSpPr txBox="1">
            <a:spLocks noChangeArrowheads="1"/>
          </p:cNvSpPr>
          <p:nvPr/>
        </p:nvSpPr>
        <p:spPr bwMode="auto">
          <a:xfrm>
            <a:off x="2000250" y="2783214"/>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dirty="0">
                <a:ln>
                  <a:noFill/>
                </a:ln>
                <a:solidFill>
                  <a:srgbClr val="800000"/>
                </a:solidFill>
                <a:effectLst/>
                <a:uLnTx/>
                <a:uFillTx/>
                <a:latin typeface="Arial" panose="020B0604020202020204" pitchFamily="34" charset="0"/>
                <a:ea typeface="MS PGothic" panose="020B0600070205080204" pitchFamily="34" charset="-128"/>
                <a:cs typeface="+mn-cs"/>
              </a:rPr>
              <a:t>EM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dirty="0">
                <a:ln>
                  <a:noFill/>
                </a:ln>
                <a:solidFill>
                  <a:srgbClr val="800000"/>
                </a:solidFill>
                <a:effectLst/>
                <a:uLnTx/>
                <a:uFillTx/>
                <a:latin typeface="Arial" panose="020B0604020202020204" pitchFamily="34" charset="0"/>
                <a:ea typeface="MS PGothic" panose="020B0600070205080204" pitchFamily="34" charset="-128"/>
                <a:cs typeface="+mn-cs"/>
              </a:rPr>
              <a:t>Emissions</a:t>
            </a:r>
          </a:p>
        </p:txBody>
      </p:sp>
      <p:sp>
        <p:nvSpPr>
          <p:cNvPr id="25" name="Line 19"/>
          <p:cNvSpPr>
            <a:spLocks noChangeShapeType="1"/>
          </p:cNvSpPr>
          <p:nvPr/>
        </p:nvSpPr>
        <p:spPr bwMode="auto">
          <a:xfrm flipH="1">
            <a:off x="2743200" y="4764414"/>
            <a:ext cx="457200" cy="4572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6" name="Text Box 20"/>
          <p:cNvSpPr txBox="1">
            <a:spLocks noChangeArrowheads="1"/>
          </p:cNvSpPr>
          <p:nvPr/>
        </p:nvSpPr>
        <p:spPr bwMode="auto">
          <a:xfrm>
            <a:off x="2133600" y="5221614"/>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Timing</a:t>
            </a:r>
          </a:p>
        </p:txBody>
      </p:sp>
      <p:sp>
        <p:nvSpPr>
          <p:cNvPr id="27" name="Line 21"/>
          <p:cNvSpPr>
            <a:spLocks noChangeShapeType="1"/>
          </p:cNvSpPr>
          <p:nvPr/>
        </p:nvSpPr>
        <p:spPr bwMode="auto">
          <a:xfrm>
            <a:off x="5638800" y="4764414"/>
            <a:ext cx="457200" cy="4572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8" name="Text Box 22"/>
          <p:cNvSpPr txBox="1">
            <a:spLocks noChangeArrowheads="1"/>
          </p:cNvSpPr>
          <p:nvPr/>
        </p:nvSpPr>
        <p:spPr bwMode="auto">
          <a:xfrm>
            <a:off x="6305550" y="5069214"/>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Design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Details</a:t>
            </a:r>
          </a:p>
        </p:txBody>
      </p:sp>
      <p:sp>
        <p:nvSpPr>
          <p:cNvPr id="29" name="Line 23"/>
          <p:cNvSpPr>
            <a:spLocks noChangeShapeType="1"/>
          </p:cNvSpPr>
          <p:nvPr/>
        </p:nvSpPr>
        <p:spPr bwMode="auto">
          <a:xfrm>
            <a:off x="3962400" y="4764414"/>
            <a:ext cx="0" cy="5334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30" name="Text Box 24"/>
          <p:cNvSpPr txBox="1">
            <a:spLocks noChangeArrowheads="1"/>
          </p:cNvSpPr>
          <p:nvPr/>
        </p:nvSpPr>
        <p:spPr bwMode="auto">
          <a:xfrm>
            <a:off x="3429000" y="5297814"/>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Sound</a:t>
            </a:r>
          </a:p>
        </p:txBody>
      </p:sp>
      <p:sp>
        <p:nvSpPr>
          <p:cNvPr id="37" name="Line 25"/>
          <p:cNvSpPr>
            <a:spLocks noChangeShapeType="1"/>
          </p:cNvSpPr>
          <p:nvPr/>
        </p:nvSpPr>
        <p:spPr bwMode="auto">
          <a:xfrm>
            <a:off x="4953000" y="4764414"/>
            <a:ext cx="0" cy="5334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40" name="Text Box 26"/>
          <p:cNvSpPr txBox="1">
            <a:spLocks noChangeArrowheads="1"/>
          </p:cNvSpPr>
          <p:nvPr/>
        </p:nvSpPr>
        <p:spPr bwMode="auto">
          <a:xfrm>
            <a:off x="4648200" y="5297814"/>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Heat</a:t>
            </a:r>
          </a:p>
        </p:txBody>
      </p:sp>
      <p:sp>
        <p:nvSpPr>
          <p:cNvPr id="42" name="AutoShape 29"/>
          <p:cNvSpPr>
            <a:spLocks noChangeArrowheads="1"/>
          </p:cNvSpPr>
          <p:nvPr/>
        </p:nvSpPr>
        <p:spPr bwMode="auto">
          <a:xfrm>
            <a:off x="838200" y="3545214"/>
            <a:ext cx="533400" cy="1371600"/>
          </a:xfrm>
          <a:prstGeom prst="roundRect">
            <a:avLst>
              <a:gd name="adj" fmla="val 16667"/>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0110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1001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1011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0010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1110</a:t>
            </a:r>
          </a:p>
        </p:txBody>
      </p:sp>
      <p:sp>
        <p:nvSpPr>
          <p:cNvPr id="43" name="AutoShape 30"/>
          <p:cNvSpPr>
            <a:spLocks noChangeArrowheads="1"/>
          </p:cNvSpPr>
          <p:nvPr/>
        </p:nvSpPr>
        <p:spPr bwMode="auto">
          <a:xfrm>
            <a:off x="7620000" y="3621414"/>
            <a:ext cx="533400" cy="1371600"/>
          </a:xfrm>
          <a:prstGeom prst="roundRect">
            <a:avLst>
              <a:gd name="adj" fmla="val 16667"/>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1001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1011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0110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0010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1110</a:t>
            </a:r>
          </a:p>
        </p:txBody>
      </p:sp>
      <p:pic>
        <p:nvPicPr>
          <p:cNvPr id="45" name="Picture 34" descr="MCDD00820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5374014"/>
            <a:ext cx="10620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8" descr="MCj043383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52641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9" descr="MCj0404115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5602614"/>
            <a:ext cx="8540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4"/>
          <p:cNvGrpSpPr>
            <a:grpSpLocks/>
          </p:cNvGrpSpPr>
          <p:nvPr/>
        </p:nvGrpSpPr>
        <p:grpSpPr bwMode="auto">
          <a:xfrm>
            <a:off x="1600200" y="1792614"/>
            <a:ext cx="971550" cy="1033463"/>
            <a:chOff x="942" y="1204"/>
            <a:chExt cx="678" cy="695"/>
          </a:xfrm>
        </p:grpSpPr>
        <p:pic>
          <p:nvPicPr>
            <p:cNvPr id="49" name="Picture 41" descr="MCj023454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2" y="1204"/>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2" descr="MCj0433834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39701">
              <a:off x="960" y="1296"/>
              <a:ext cx="660"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AutoShape 14"/>
          <p:cNvSpPr>
            <a:spLocks noChangeArrowheads="1"/>
          </p:cNvSpPr>
          <p:nvPr/>
        </p:nvSpPr>
        <p:spPr bwMode="auto">
          <a:xfrm>
            <a:off x="3657600" y="2478414"/>
            <a:ext cx="1600200" cy="838200"/>
          </a:xfrm>
          <a:prstGeom prst="roundRect">
            <a:avLst>
              <a:gd name="adj" fmla="val 46667"/>
            </a:avLst>
          </a:prstGeom>
          <a:noFill/>
          <a:ln>
            <a:noFill/>
          </a:ln>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dirty="0" smtClean="0">
                <a:ln>
                  <a:noFill/>
                </a:ln>
                <a:solidFill>
                  <a:srgbClr val="800000"/>
                </a:solidFill>
                <a:effectLst/>
                <a:uLnTx/>
                <a:uFillTx/>
                <a:latin typeface="Arial" panose="020B0604020202020204" pitchFamily="34" charset="0"/>
                <a:ea typeface="MS PGothic" panose="020B0600070205080204" pitchFamily="34" charset="-128"/>
                <a:cs typeface="+mn-cs"/>
              </a:rPr>
              <a:t>Power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dirty="0" smtClean="0">
                <a:ln>
                  <a:noFill/>
                </a:ln>
                <a:solidFill>
                  <a:srgbClr val="800000"/>
                </a:solidFill>
                <a:effectLst/>
                <a:uLnTx/>
                <a:uFillTx/>
                <a:latin typeface="Arial" panose="020B0604020202020204" pitchFamily="34" charset="0"/>
                <a:ea typeface="MS PGothic" panose="020B0600070205080204" pitchFamily="34" charset="-128"/>
                <a:cs typeface="+mn-cs"/>
              </a:rPr>
              <a:t>Consumption</a:t>
            </a:r>
            <a:endParaRPr kumimoji="0" lang="en-CA" altLang="en-US" sz="1800" b="1" i="0" u="none" strike="noStrike" kern="1200" cap="none" spc="0" normalizeH="0" baseline="0" noProof="0" dirty="0">
              <a:ln>
                <a:noFill/>
              </a:ln>
              <a:solidFill>
                <a:srgbClr val="800000"/>
              </a:solidFill>
              <a:effectLst/>
              <a:uLnTx/>
              <a:uFillTx/>
              <a:latin typeface="Arial" panose="020B0604020202020204" pitchFamily="34" charset="0"/>
              <a:ea typeface="MS PGothic" panose="020B0600070205080204" pitchFamily="34" charset="-128"/>
              <a:cs typeface="+mn-cs"/>
            </a:endParaRPr>
          </a:p>
        </p:txBody>
      </p:sp>
      <p:pic>
        <p:nvPicPr>
          <p:cNvPr id="51" name="Picture 43" descr="MCj0441735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7200" y="1716414"/>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11"/>
          <a:srcRect r="15884"/>
          <a:stretch/>
        </p:blipFill>
        <p:spPr>
          <a:xfrm>
            <a:off x="6300184" y="1949539"/>
            <a:ext cx="972161" cy="759369"/>
          </a:xfrm>
          <a:prstGeom prst="rect">
            <a:avLst/>
          </a:prstGeom>
        </p:spPr>
      </p:pic>
    </p:spTree>
    <p:custDataLst>
      <p:tags r:id="rId1"/>
    </p:custDataLst>
    <p:extLst>
      <p:ext uri="{BB962C8B-B14F-4D97-AF65-F5344CB8AC3E}">
        <p14:creationId xmlns:p14="http://schemas.microsoft.com/office/powerpoint/2010/main" val="3025185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8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cs typeface="Arial" charset="0"/>
              </a:rPr>
              <a:t>Other Side Channels</a:t>
            </a:r>
          </a:p>
        </p:txBody>
      </p:sp>
      <p:pic>
        <p:nvPicPr>
          <p:cNvPr id="12" name="Picture 37" descr="MCj041362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5374014"/>
            <a:ext cx="760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5394325" y="6172527"/>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4" name="Line 5"/>
          <p:cNvSpPr>
            <a:spLocks noChangeShapeType="1"/>
          </p:cNvSpPr>
          <p:nvPr/>
        </p:nvSpPr>
        <p:spPr bwMode="auto">
          <a:xfrm>
            <a:off x="2286000" y="4383414"/>
            <a:ext cx="6858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15" name="Text Box 6"/>
          <p:cNvSpPr txBox="1">
            <a:spLocks noChangeArrowheads="1"/>
          </p:cNvSpPr>
          <p:nvPr/>
        </p:nvSpPr>
        <p:spPr bwMode="auto">
          <a:xfrm>
            <a:off x="1524000" y="4154814"/>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Input</a:t>
            </a:r>
          </a:p>
        </p:txBody>
      </p:sp>
      <p:sp>
        <p:nvSpPr>
          <p:cNvPr id="16" name="AutoShape 7"/>
          <p:cNvSpPr>
            <a:spLocks noChangeArrowheads="1"/>
          </p:cNvSpPr>
          <p:nvPr/>
        </p:nvSpPr>
        <p:spPr bwMode="auto">
          <a:xfrm>
            <a:off x="2971800" y="3926214"/>
            <a:ext cx="2819400" cy="8382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Cryptographic</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Algorithm</a:t>
            </a:r>
          </a:p>
        </p:txBody>
      </p:sp>
      <p:sp>
        <p:nvSpPr>
          <p:cNvPr id="17" name="Line 10"/>
          <p:cNvSpPr>
            <a:spLocks noChangeShapeType="1"/>
          </p:cNvSpPr>
          <p:nvPr/>
        </p:nvSpPr>
        <p:spPr bwMode="auto">
          <a:xfrm>
            <a:off x="5791200" y="4383414"/>
            <a:ext cx="6858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18" name="Text Box 11"/>
          <p:cNvSpPr txBox="1">
            <a:spLocks noChangeArrowheads="1"/>
          </p:cNvSpPr>
          <p:nvPr/>
        </p:nvSpPr>
        <p:spPr bwMode="auto">
          <a:xfrm>
            <a:off x="6553200" y="4154814"/>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Output</a:t>
            </a:r>
          </a:p>
        </p:txBody>
      </p:sp>
      <p:sp>
        <p:nvSpPr>
          <p:cNvPr id="19" name="Line 13"/>
          <p:cNvSpPr>
            <a:spLocks noChangeShapeType="1"/>
          </p:cNvSpPr>
          <p:nvPr/>
        </p:nvSpPr>
        <p:spPr bwMode="auto">
          <a:xfrm flipV="1">
            <a:off x="5638800" y="3469014"/>
            <a:ext cx="533400" cy="4572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0" name="AutoShape 14"/>
          <p:cNvSpPr>
            <a:spLocks noChangeArrowheads="1"/>
          </p:cNvSpPr>
          <p:nvPr/>
        </p:nvSpPr>
        <p:spPr bwMode="auto">
          <a:xfrm>
            <a:off x="3657600" y="2478414"/>
            <a:ext cx="1600200" cy="838200"/>
          </a:xfrm>
          <a:prstGeom prst="roundRect">
            <a:avLst>
              <a:gd name="adj" fmla="val 46667"/>
            </a:avLst>
          </a:prstGeom>
          <a:noFill/>
          <a:ln>
            <a:noFill/>
          </a:ln>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dirty="0" smtClean="0">
                <a:ln>
                  <a:noFill/>
                </a:ln>
                <a:solidFill>
                  <a:srgbClr val="800000"/>
                </a:solidFill>
                <a:effectLst/>
                <a:uLnTx/>
                <a:uFillTx/>
                <a:latin typeface="Arial" panose="020B0604020202020204" pitchFamily="34" charset="0"/>
                <a:ea typeface="MS PGothic" panose="020B0600070205080204" pitchFamily="34" charset="-128"/>
                <a:cs typeface="+mn-cs"/>
              </a:rPr>
              <a:t>Power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dirty="0" smtClean="0">
                <a:ln>
                  <a:noFill/>
                </a:ln>
                <a:solidFill>
                  <a:srgbClr val="800000"/>
                </a:solidFill>
                <a:effectLst/>
                <a:uLnTx/>
                <a:uFillTx/>
                <a:latin typeface="Arial" panose="020B0604020202020204" pitchFamily="34" charset="0"/>
                <a:ea typeface="MS PGothic" panose="020B0600070205080204" pitchFamily="34" charset="-128"/>
                <a:cs typeface="+mn-cs"/>
              </a:rPr>
              <a:t>Consumption</a:t>
            </a:r>
            <a:endParaRPr kumimoji="0" lang="en-CA" altLang="en-US" sz="1800" b="1" i="0" u="none" strike="noStrike" kern="1200" cap="none" spc="0" normalizeH="0" baseline="0" noProof="0" dirty="0">
              <a:ln>
                <a:noFill/>
              </a:ln>
              <a:solidFill>
                <a:srgbClr val="800000"/>
              </a:solidFill>
              <a:effectLst/>
              <a:uLnTx/>
              <a:uFillTx/>
              <a:latin typeface="Arial" panose="020B0604020202020204" pitchFamily="34" charset="0"/>
              <a:ea typeface="MS PGothic" panose="020B0600070205080204" pitchFamily="34" charset="-128"/>
              <a:cs typeface="+mn-cs"/>
            </a:endParaRPr>
          </a:p>
        </p:txBody>
      </p:sp>
      <p:sp>
        <p:nvSpPr>
          <p:cNvPr id="21" name="Line 15"/>
          <p:cNvSpPr>
            <a:spLocks noChangeShapeType="1"/>
          </p:cNvSpPr>
          <p:nvPr/>
        </p:nvSpPr>
        <p:spPr bwMode="auto">
          <a:xfrm flipV="1">
            <a:off x="4419600" y="3316614"/>
            <a:ext cx="0" cy="6096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2" name="Text Box 16"/>
          <p:cNvSpPr txBox="1">
            <a:spLocks noChangeArrowheads="1"/>
          </p:cNvSpPr>
          <p:nvPr/>
        </p:nvSpPr>
        <p:spPr bwMode="auto">
          <a:xfrm>
            <a:off x="5945477" y="2859414"/>
            <a:ext cx="1056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dirty="0" smtClean="0">
                <a:ln>
                  <a:noFill/>
                </a:ln>
                <a:solidFill>
                  <a:srgbClr val="800000"/>
                </a:solidFill>
                <a:effectLst/>
                <a:uLnTx/>
                <a:uFillTx/>
                <a:latin typeface="Arial" panose="020B0604020202020204" pitchFamily="34" charset="0"/>
                <a:ea typeface="MS PGothic" panose="020B0600070205080204" pitchFamily="34" charset="-128"/>
                <a:cs typeface="+mn-cs"/>
              </a:rPr>
              <a:t>Injected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dirty="0" smtClean="0">
                <a:ln>
                  <a:noFill/>
                </a:ln>
                <a:solidFill>
                  <a:srgbClr val="800000"/>
                </a:solidFill>
                <a:effectLst/>
                <a:uLnTx/>
                <a:uFillTx/>
                <a:latin typeface="Arial" panose="020B0604020202020204" pitchFamily="34" charset="0"/>
                <a:ea typeface="MS PGothic" panose="020B0600070205080204" pitchFamily="34" charset="-128"/>
                <a:cs typeface="+mn-cs"/>
              </a:rPr>
              <a:t>Faults</a:t>
            </a:r>
            <a:endParaRPr kumimoji="0" lang="en-CA" altLang="en-US" sz="1800" b="1" i="0" u="none" strike="noStrike" kern="1200" cap="none" spc="0" normalizeH="0" baseline="0" noProof="0" dirty="0">
              <a:ln>
                <a:noFill/>
              </a:ln>
              <a:solidFill>
                <a:srgbClr val="800000"/>
              </a:solidFill>
              <a:effectLst/>
              <a:uLnTx/>
              <a:uFillTx/>
              <a:latin typeface="Arial" panose="020B0604020202020204" pitchFamily="34" charset="0"/>
              <a:ea typeface="MS PGothic" panose="020B0600070205080204" pitchFamily="34" charset="-128"/>
              <a:cs typeface="+mn-cs"/>
            </a:endParaRPr>
          </a:p>
        </p:txBody>
      </p:sp>
      <p:sp>
        <p:nvSpPr>
          <p:cNvPr id="23" name="Line 17"/>
          <p:cNvSpPr>
            <a:spLocks noChangeShapeType="1"/>
          </p:cNvSpPr>
          <p:nvPr/>
        </p:nvSpPr>
        <p:spPr bwMode="auto">
          <a:xfrm flipH="1" flipV="1">
            <a:off x="2743200" y="3392814"/>
            <a:ext cx="457200" cy="5334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4" name="Text Box 18"/>
          <p:cNvSpPr txBox="1">
            <a:spLocks noChangeArrowheads="1"/>
          </p:cNvSpPr>
          <p:nvPr/>
        </p:nvSpPr>
        <p:spPr bwMode="auto">
          <a:xfrm>
            <a:off x="2000250" y="2783214"/>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EM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Emissions</a:t>
            </a:r>
          </a:p>
        </p:txBody>
      </p:sp>
      <p:sp>
        <p:nvSpPr>
          <p:cNvPr id="25" name="Line 19"/>
          <p:cNvSpPr>
            <a:spLocks noChangeShapeType="1"/>
          </p:cNvSpPr>
          <p:nvPr/>
        </p:nvSpPr>
        <p:spPr bwMode="auto">
          <a:xfrm flipH="1">
            <a:off x="2743200" y="4764414"/>
            <a:ext cx="457200" cy="4572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6" name="Text Box 20"/>
          <p:cNvSpPr txBox="1">
            <a:spLocks noChangeArrowheads="1"/>
          </p:cNvSpPr>
          <p:nvPr/>
        </p:nvSpPr>
        <p:spPr bwMode="auto">
          <a:xfrm>
            <a:off x="2133600" y="5221614"/>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Timing</a:t>
            </a:r>
          </a:p>
        </p:txBody>
      </p:sp>
      <p:sp>
        <p:nvSpPr>
          <p:cNvPr id="27" name="Line 21"/>
          <p:cNvSpPr>
            <a:spLocks noChangeShapeType="1"/>
          </p:cNvSpPr>
          <p:nvPr/>
        </p:nvSpPr>
        <p:spPr bwMode="auto">
          <a:xfrm>
            <a:off x="5638800" y="4764414"/>
            <a:ext cx="457200" cy="4572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28" name="Text Box 22"/>
          <p:cNvSpPr txBox="1">
            <a:spLocks noChangeArrowheads="1"/>
          </p:cNvSpPr>
          <p:nvPr/>
        </p:nvSpPr>
        <p:spPr bwMode="auto">
          <a:xfrm>
            <a:off x="6305550" y="5069214"/>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Design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Details</a:t>
            </a:r>
          </a:p>
        </p:txBody>
      </p:sp>
      <p:sp>
        <p:nvSpPr>
          <p:cNvPr id="29" name="Line 23"/>
          <p:cNvSpPr>
            <a:spLocks noChangeShapeType="1"/>
          </p:cNvSpPr>
          <p:nvPr/>
        </p:nvSpPr>
        <p:spPr bwMode="auto">
          <a:xfrm>
            <a:off x="3962400" y="4764414"/>
            <a:ext cx="0" cy="5334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30" name="Text Box 24"/>
          <p:cNvSpPr txBox="1">
            <a:spLocks noChangeArrowheads="1"/>
          </p:cNvSpPr>
          <p:nvPr/>
        </p:nvSpPr>
        <p:spPr bwMode="auto">
          <a:xfrm>
            <a:off x="3429000" y="5297814"/>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Sound</a:t>
            </a:r>
          </a:p>
        </p:txBody>
      </p:sp>
      <p:sp>
        <p:nvSpPr>
          <p:cNvPr id="37" name="Line 25"/>
          <p:cNvSpPr>
            <a:spLocks noChangeShapeType="1"/>
          </p:cNvSpPr>
          <p:nvPr/>
        </p:nvSpPr>
        <p:spPr bwMode="auto">
          <a:xfrm>
            <a:off x="4953000" y="4764414"/>
            <a:ext cx="0" cy="533400"/>
          </a:xfrm>
          <a:prstGeom prst="line">
            <a:avLst/>
          </a:prstGeom>
          <a:noFill/>
          <a:ln w="254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
        <p:nvSpPr>
          <p:cNvPr id="40" name="Text Box 26"/>
          <p:cNvSpPr txBox="1">
            <a:spLocks noChangeArrowheads="1"/>
          </p:cNvSpPr>
          <p:nvPr/>
        </p:nvSpPr>
        <p:spPr bwMode="auto">
          <a:xfrm>
            <a:off x="4648200" y="5297814"/>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a:ln>
                  <a:noFill/>
                </a:ln>
                <a:solidFill>
                  <a:srgbClr val="800000"/>
                </a:solidFill>
                <a:effectLst/>
                <a:uLnTx/>
                <a:uFillTx/>
                <a:latin typeface="Arial" panose="020B0604020202020204" pitchFamily="34" charset="0"/>
                <a:ea typeface="MS PGothic" panose="020B0600070205080204" pitchFamily="34" charset="-128"/>
                <a:cs typeface="+mn-cs"/>
              </a:rPr>
              <a:t>Heat</a:t>
            </a:r>
          </a:p>
        </p:txBody>
      </p:sp>
      <p:sp>
        <p:nvSpPr>
          <p:cNvPr id="42" name="AutoShape 29"/>
          <p:cNvSpPr>
            <a:spLocks noChangeArrowheads="1"/>
          </p:cNvSpPr>
          <p:nvPr/>
        </p:nvSpPr>
        <p:spPr bwMode="auto">
          <a:xfrm>
            <a:off x="838200" y="3545214"/>
            <a:ext cx="533400" cy="1371600"/>
          </a:xfrm>
          <a:prstGeom prst="roundRect">
            <a:avLst>
              <a:gd name="adj" fmla="val 16667"/>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0110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1001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1011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0010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1110</a:t>
            </a:r>
          </a:p>
        </p:txBody>
      </p:sp>
      <p:sp>
        <p:nvSpPr>
          <p:cNvPr id="43" name="AutoShape 30"/>
          <p:cNvSpPr>
            <a:spLocks noChangeArrowheads="1"/>
          </p:cNvSpPr>
          <p:nvPr/>
        </p:nvSpPr>
        <p:spPr bwMode="auto">
          <a:xfrm>
            <a:off x="7620000" y="3621414"/>
            <a:ext cx="533400" cy="1371600"/>
          </a:xfrm>
          <a:prstGeom prst="roundRect">
            <a:avLst>
              <a:gd name="adj" fmla="val 16667"/>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1001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1011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0110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0010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1110</a:t>
            </a:r>
          </a:p>
        </p:txBody>
      </p:sp>
      <p:pic>
        <p:nvPicPr>
          <p:cNvPr id="45" name="Picture 34" descr="MCDD00820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5374014"/>
            <a:ext cx="10620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8" descr="MCj043383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52641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9" descr="MCj0404115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5602614"/>
            <a:ext cx="8540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4"/>
          <p:cNvGrpSpPr>
            <a:grpSpLocks/>
          </p:cNvGrpSpPr>
          <p:nvPr/>
        </p:nvGrpSpPr>
        <p:grpSpPr bwMode="auto">
          <a:xfrm>
            <a:off x="1600200" y="1792614"/>
            <a:ext cx="971550" cy="1033463"/>
            <a:chOff x="942" y="1204"/>
            <a:chExt cx="678" cy="695"/>
          </a:xfrm>
        </p:grpSpPr>
        <p:pic>
          <p:nvPicPr>
            <p:cNvPr id="49" name="Picture 41" descr="MCj023454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2" y="1204"/>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2" descr="MCj0433834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39701">
              <a:off x="960" y="1296"/>
              <a:ext cx="660"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 name="Picture 43" descr="MCj0441735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7200" y="1716414"/>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rotWithShape="1">
          <a:blip r:embed="rId11"/>
          <a:srcRect r="15884"/>
          <a:stretch/>
        </p:blipFill>
        <p:spPr>
          <a:xfrm>
            <a:off x="6480207" y="1949539"/>
            <a:ext cx="972161" cy="759369"/>
          </a:xfrm>
          <a:prstGeom prst="rect">
            <a:avLst/>
          </a:prstGeom>
        </p:spPr>
      </p:pic>
    </p:spTree>
    <p:custDataLst>
      <p:tags r:id="rId1"/>
    </p:custDataLst>
    <p:extLst>
      <p:ext uri="{BB962C8B-B14F-4D97-AF65-F5344CB8AC3E}">
        <p14:creationId xmlns:p14="http://schemas.microsoft.com/office/powerpoint/2010/main" val="3807701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loud Callout 20"/>
          <p:cNvSpPr/>
          <p:nvPr/>
        </p:nvSpPr>
        <p:spPr bwMode="auto">
          <a:xfrm>
            <a:off x="6485444" y="3557886"/>
            <a:ext cx="2388100" cy="1257283"/>
          </a:xfrm>
          <a:prstGeom prst="cloudCallout">
            <a:avLst>
              <a:gd name="adj1" fmla="val -58526"/>
              <a:gd name="adj2" fmla="val 25626"/>
            </a:avLst>
          </a:prstGeom>
          <a:solidFill>
            <a:schemeClr val="accent1">
              <a:alpha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hangingPunct="0"/>
            <a:r>
              <a:rPr lang="en-US" sz="1400" dirty="0" smtClean="0">
                <a:solidFill>
                  <a:srgbClr val="FF0000"/>
                </a:solidFill>
                <a:latin typeface="Comic Sans MS" panose="030F0702030302020204" pitchFamily="66" charset="0"/>
                <a:ea typeface="宋体" panose="02010600030101010101" pitchFamily="2" charset="-122"/>
              </a:rPr>
              <a:t>Question: </a:t>
            </a:r>
          </a:p>
          <a:p>
            <a:pPr algn="ctr" defTabSz="685800" eaLnBrk="0" hangingPunct="0"/>
            <a:r>
              <a:rPr lang="en-US" sz="1400" dirty="0" smtClean="0">
                <a:solidFill>
                  <a:srgbClr val="FF0000"/>
                </a:solidFill>
                <a:latin typeface="Comic Sans MS" panose="030F0702030302020204" pitchFamily="66" charset="0"/>
                <a:ea typeface="宋体" panose="02010600030101010101" pitchFamily="2" charset="-122"/>
              </a:rPr>
              <a:t>Will the task miss its deadline?</a:t>
            </a:r>
          </a:p>
        </p:txBody>
      </p:sp>
      <p:pic>
        <p:nvPicPr>
          <p:cNvPr id="1026" name="Picture 2" descr="A chart illustrating why measurement provides unsafe WCET estimation"/>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8180" y="1957966"/>
            <a:ext cx="5585072" cy="36572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1002" y="5594947"/>
            <a:ext cx="1430200" cy="253916"/>
          </a:xfrm>
          <a:prstGeom prst="rect">
            <a:avLst/>
          </a:prstGeom>
        </p:spPr>
        <p:txBody>
          <a:bodyPr wrap="none">
            <a:spAutoFit/>
          </a:bodyPr>
          <a:lstStyle/>
          <a:p>
            <a:r>
              <a:rPr lang="en-US" sz="1050" i="1" dirty="0">
                <a:solidFill>
                  <a:schemeClr val="bg1">
                    <a:lumMod val="25000"/>
                  </a:schemeClr>
                </a:solidFill>
                <a:latin typeface="Times New Roman" panose="02020603050405020304" pitchFamily="18" charset="0"/>
              </a:rPr>
              <a:t>[from Trevor Harmon]</a:t>
            </a:r>
            <a:endParaRPr lang="en-US" sz="1050" i="1" dirty="0">
              <a:solidFill>
                <a:schemeClr val="bg1">
                  <a:lumMod val="25000"/>
                </a:schemeClr>
              </a:solidFill>
            </a:endParaRPr>
          </a:p>
        </p:txBody>
      </p:sp>
      <p:sp>
        <p:nvSpPr>
          <p:cNvPr id="5" name="Down Arrow 4"/>
          <p:cNvSpPr/>
          <p:nvPr/>
        </p:nvSpPr>
        <p:spPr bwMode="auto">
          <a:xfrm>
            <a:off x="3558993" y="4097989"/>
            <a:ext cx="510988" cy="291353"/>
          </a:xfrm>
          <a:prstGeom prst="downArrow">
            <a:avLst/>
          </a:prstGeom>
          <a:solidFill>
            <a:srgbClr val="FFFF00"/>
          </a:solidFill>
          <a:ln w="9525" cap="flat" cmpd="sng" algn="ctr">
            <a:solidFill>
              <a:srgbClr val="FF0000"/>
            </a:solidFill>
            <a:prstDash val="solid"/>
            <a:round/>
            <a:headEnd type="none" w="med" len="med"/>
            <a:tailEnd type="none" w="med" len="med"/>
          </a:ln>
          <a:effectLst/>
          <a:ex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hangingPunct="0"/>
            <a:endParaRPr lang="en-US" sz="1350">
              <a:latin typeface="Calibri" panose="020F0502020204030204" pitchFamily="34" charset="0"/>
              <a:ea typeface="宋体" panose="02010600030101010101" pitchFamily="2" charset="-122"/>
            </a:endParaRPr>
          </a:p>
        </p:txBody>
      </p:sp>
      <p:sp>
        <p:nvSpPr>
          <p:cNvPr id="31" name="Down Arrow 30"/>
          <p:cNvSpPr/>
          <p:nvPr/>
        </p:nvSpPr>
        <p:spPr bwMode="auto">
          <a:xfrm rot="2102365">
            <a:off x="5711029" y="4509628"/>
            <a:ext cx="510988" cy="291353"/>
          </a:xfrm>
          <a:prstGeom prst="downArrow">
            <a:avLst/>
          </a:prstGeom>
          <a:solidFill>
            <a:srgbClr val="FFFF00"/>
          </a:solidFill>
          <a:ln w="9525" cap="flat" cmpd="sng" algn="ctr">
            <a:solidFill>
              <a:srgbClr val="FF0000"/>
            </a:solidFill>
            <a:prstDash val="solid"/>
            <a:round/>
            <a:headEnd type="none" w="med" len="med"/>
            <a:tailEnd type="none" w="med" len="med"/>
          </a:ln>
          <a:effectLst/>
          <a:ex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hangingPunct="0"/>
            <a:endParaRPr lang="en-US" sz="1350">
              <a:latin typeface="Calibri" panose="020F0502020204030204" pitchFamily="34" charset="0"/>
              <a:ea typeface="宋体" panose="02010600030101010101" pitchFamily="2" charset="-122"/>
            </a:endParaRPr>
          </a:p>
        </p:txBody>
      </p:sp>
      <p:pic>
        <p:nvPicPr>
          <p:cNvPr id="1028" name="Picture 4" descr="Image result for real time syste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161" y="1360832"/>
            <a:ext cx="2833348" cy="152809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bwMode="auto">
          <a:xfrm>
            <a:off x="3381935" y="3887320"/>
            <a:ext cx="894230" cy="1163158"/>
          </a:xfrm>
          <a:prstGeom prst="rect">
            <a:avLst/>
          </a:prstGeom>
          <a:solidFill>
            <a:srgbClr val="FFFFFF"/>
          </a:solidFill>
          <a:ln w="9525" cap="flat" cmpd="sng" algn="ctr">
            <a:noFill/>
            <a:prstDash val="solid"/>
            <a:round/>
            <a:headEnd type="none" w="med" len="med"/>
            <a:tailEnd type="none" w="med" len="med"/>
          </a:ln>
          <a:effectLst/>
          <a:ex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hangingPunct="0"/>
            <a:endParaRPr lang="en-US" sz="1350">
              <a:latin typeface="Calibri" panose="020F0502020204030204" pitchFamily="34" charset="0"/>
              <a:ea typeface="宋体" panose="02010600030101010101" pitchFamily="2" charset="-122"/>
            </a:endParaRPr>
          </a:p>
        </p:txBody>
      </p:sp>
      <p:grpSp>
        <p:nvGrpSpPr>
          <p:cNvPr id="7" name="Group 6"/>
          <p:cNvGrpSpPr/>
          <p:nvPr/>
        </p:nvGrpSpPr>
        <p:grpSpPr>
          <a:xfrm>
            <a:off x="4374776" y="3604948"/>
            <a:ext cx="993962" cy="1550827"/>
            <a:chOff x="5833034" y="3663597"/>
            <a:chExt cx="1325283" cy="2067769"/>
          </a:xfrm>
          <a:solidFill>
            <a:srgbClr val="FFFFFF"/>
          </a:solidFill>
        </p:grpSpPr>
        <p:sp>
          <p:nvSpPr>
            <p:cNvPr id="36" name="Rectangle 35"/>
            <p:cNvSpPr/>
            <p:nvPr/>
          </p:nvSpPr>
          <p:spPr bwMode="auto">
            <a:xfrm>
              <a:off x="5833034" y="4180489"/>
              <a:ext cx="723153" cy="1550877"/>
            </a:xfrm>
            <a:prstGeom prst="rect">
              <a:avLst/>
            </a:prstGeom>
            <a:grpFill/>
            <a:ln w="9525" cap="flat" cmpd="sng" algn="ctr">
              <a:noFill/>
              <a:prstDash val="solid"/>
              <a:round/>
              <a:headEnd type="none" w="med" len="med"/>
              <a:tailEnd type="none" w="med" len="med"/>
            </a:ln>
            <a:effectLst/>
            <a:ex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hangingPunct="0"/>
              <a:endParaRPr lang="en-US" sz="1350">
                <a:latin typeface="Calibri" panose="020F0502020204030204" pitchFamily="34" charset="0"/>
                <a:ea typeface="宋体" panose="02010600030101010101" pitchFamily="2" charset="-122"/>
              </a:endParaRPr>
            </a:p>
          </p:txBody>
        </p:sp>
        <p:sp>
          <p:nvSpPr>
            <p:cNvPr id="37" name="Rectangle 36"/>
            <p:cNvSpPr/>
            <p:nvPr/>
          </p:nvSpPr>
          <p:spPr bwMode="auto">
            <a:xfrm>
              <a:off x="5966010" y="3663597"/>
              <a:ext cx="1192307" cy="1550877"/>
            </a:xfrm>
            <a:prstGeom prst="rect">
              <a:avLst/>
            </a:prstGeom>
            <a:grpFill/>
            <a:ln w="9525" cap="flat" cmpd="sng" algn="ctr">
              <a:noFill/>
              <a:prstDash val="solid"/>
              <a:round/>
              <a:headEnd type="none" w="med" len="med"/>
              <a:tailEnd type="none" w="med" len="med"/>
            </a:ln>
            <a:effectLst/>
            <a:ex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hangingPunct="0"/>
              <a:endParaRPr lang="en-US" sz="1350">
                <a:latin typeface="Calibri" panose="020F0502020204030204" pitchFamily="34" charset="0"/>
                <a:ea typeface="宋体" panose="02010600030101010101" pitchFamily="2" charset="-122"/>
              </a:endParaRPr>
            </a:p>
          </p:txBody>
        </p:sp>
      </p:grpSp>
      <p:sp>
        <p:nvSpPr>
          <p:cNvPr id="39" name="Rectangle 38"/>
          <p:cNvSpPr/>
          <p:nvPr/>
        </p:nvSpPr>
        <p:spPr bwMode="auto">
          <a:xfrm>
            <a:off x="4938993" y="3989191"/>
            <a:ext cx="1271317" cy="1163158"/>
          </a:xfrm>
          <a:prstGeom prst="rect">
            <a:avLst/>
          </a:prstGeom>
          <a:solidFill>
            <a:srgbClr val="FFFFFF"/>
          </a:solidFill>
          <a:ln w="9525" cap="flat" cmpd="sng" algn="ctr">
            <a:noFill/>
            <a:prstDash val="solid"/>
            <a:round/>
            <a:headEnd type="none" w="med" len="med"/>
            <a:tailEnd type="none" w="med" len="med"/>
          </a:ln>
          <a:effectLst/>
          <a:ex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hangingPunct="0"/>
            <a:endParaRPr lang="en-US" sz="1350">
              <a:latin typeface="Calibri" panose="020F0502020204030204" pitchFamily="34" charset="0"/>
              <a:ea typeface="宋体" panose="02010600030101010101" pitchFamily="2" charset="-122"/>
            </a:endParaRPr>
          </a:p>
        </p:txBody>
      </p:sp>
      <p:sp>
        <p:nvSpPr>
          <p:cNvPr id="2" name="Title 1"/>
          <p:cNvSpPr>
            <a:spLocks noGrp="1"/>
          </p:cNvSpPr>
          <p:nvPr>
            <p:ph type="title"/>
          </p:nvPr>
        </p:nvSpPr>
        <p:spPr/>
        <p:txBody>
          <a:bodyPr/>
          <a:lstStyle/>
          <a:p>
            <a:r>
              <a:rPr lang="en-US" dirty="0" smtClean="0"/>
              <a:t>Execution Time Estimation</a:t>
            </a:r>
            <a:endParaRPr lang="en-US" dirty="0"/>
          </a:p>
        </p:txBody>
      </p:sp>
      <p:sp>
        <p:nvSpPr>
          <p:cNvPr id="6" name="TextBox 5"/>
          <p:cNvSpPr txBox="1"/>
          <p:nvPr/>
        </p:nvSpPr>
        <p:spPr>
          <a:xfrm>
            <a:off x="5832161" y="991725"/>
            <a:ext cx="3165504" cy="276999"/>
          </a:xfrm>
          <a:prstGeom prst="rect">
            <a:avLst/>
          </a:prstGeom>
          <a:noFill/>
        </p:spPr>
        <p:txBody>
          <a:bodyPr wrap="square" rtlCol="0">
            <a:spAutoFit/>
          </a:bodyPr>
          <a:lstStyle/>
          <a:p>
            <a:r>
              <a:rPr lang="en-US" sz="1200" dirty="0" smtClean="0"/>
              <a:t>Real-time software that must meet deadline</a:t>
            </a:r>
            <a:endParaRPr lang="en-US" sz="1200" dirty="0"/>
          </a:p>
        </p:txBody>
      </p:sp>
    </p:spTree>
    <p:extLst>
      <p:ext uri="{BB962C8B-B14F-4D97-AF65-F5344CB8AC3E}">
        <p14:creationId xmlns:p14="http://schemas.microsoft.com/office/powerpoint/2010/main" val="4148517334"/>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p:bldP spid="35"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smtClean="0"/>
              <a:t>Application</a:t>
            </a:r>
            <a:endParaRPr lang="en-US" sz="2400" dirty="0"/>
          </a:p>
          <a:p>
            <a:pPr lvl="1"/>
            <a:r>
              <a:rPr lang="en-US" sz="2000" dirty="0">
                <a:solidFill>
                  <a:schemeClr val="tx2">
                    <a:lumMod val="60000"/>
                    <a:lumOff val="40000"/>
                  </a:schemeClr>
                </a:solidFill>
              </a:rPr>
              <a:t>Estimate the execution time of real-time software</a:t>
            </a:r>
          </a:p>
          <a:p>
            <a:pPr lvl="1"/>
            <a:r>
              <a:rPr lang="en-US" sz="2000" dirty="0">
                <a:solidFill>
                  <a:schemeClr val="tx2">
                    <a:lumMod val="60000"/>
                    <a:lumOff val="40000"/>
                  </a:schemeClr>
                </a:solidFill>
              </a:rPr>
              <a:t>Detect timing side channels in cryptographic software</a:t>
            </a:r>
          </a:p>
          <a:p>
            <a:r>
              <a:rPr lang="en-US" sz="2400" dirty="0" smtClean="0"/>
              <a:t>Advantage</a:t>
            </a:r>
          </a:p>
          <a:p>
            <a:pPr lvl="1"/>
            <a:r>
              <a:rPr lang="en-US" sz="2000" dirty="0" smtClean="0">
                <a:solidFill>
                  <a:schemeClr val="tx2">
                    <a:lumMod val="60000"/>
                    <a:lumOff val="40000"/>
                  </a:schemeClr>
                </a:solidFill>
              </a:rPr>
              <a:t>Consider all feasible paths and input values</a:t>
            </a:r>
          </a:p>
          <a:p>
            <a:pPr lvl="1"/>
            <a:r>
              <a:rPr lang="en-US" sz="2000" dirty="0" smtClean="0">
                <a:solidFill>
                  <a:schemeClr val="tx2">
                    <a:lumMod val="60000"/>
                    <a:lumOff val="40000"/>
                  </a:schemeClr>
                </a:solidFill>
              </a:rPr>
              <a:t>Sound</a:t>
            </a:r>
          </a:p>
          <a:p>
            <a:r>
              <a:rPr lang="en-US" sz="2400" dirty="0" smtClean="0"/>
              <a:t>Problem</a:t>
            </a:r>
          </a:p>
          <a:p>
            <a:pPr lvl="1"/>
            <a:r>
              <a:rPr lang="en-US" sz="2000" dirty="0" smtClean="0">
                <a:solidFill>
                  <a:schemeClr val="tx2">
                    <a:lumMod val="60000"/>
                    <a:lumOff val="40000"/>
                  </a:schemeClr>
                </a:solidFill>
              </a:rPr>
              <a:t>No longer sound under “speculative” execution</a:t>
            </a:r>
            <a:endParaRPr lang="en-US" sz="2000" dirty="0">
              <a:solidFill>
                <a:schemeClr val="tx2">
                  <a:lumMod val="60000"/>
                  <a:lumOff val="40000"/>
                </a:schemeClr>
              </a:solidFill>
            </a:endParaRPr>
          </a:p>
        </p:txBody>
      </p:sp>
      <p:grpSp>
        <p:nvGrpSpPr>
          <p:cNvPr id="4" name="Group 3">
            <a:extLst>
              <a:ext uri="{FF2B5EF4-FFF2-40B4-BE49-F238E27FC236}">
                <a16:creationId xmlns:a16="http://schemas.microsoft.com/office/drawing/2014/main" id="{08066C82-BABC-449D-8F6E-80389FD50FB9}"/>
              </a:ext>
            </a:extLst>
          </p:cNvPr>
          <p:cNvGrpSpPr/>
          <p:nvPr/>
        </p:nvGrpSpPr>
        <p:grpSpPr>
          <a:xfrm>
            <a:off x="1658894" y="4670589"/>
            <a:ext cx="5324166" cy="738664"/>
            <a:chOff x="2211858" y="4655036"/>
            <a:chExt cx="7098888" cy="984886"/>
          </a:xfrm>
        </p:grpSpPr>
        <p:sp>
          <p:nvSpPr>
            <p:cNvPr id="3" name="Rectangle 2">
              <a:extLst>
                <a:ext uri="{FF2B5EF4-FFF2-40B4-BE49-F238E27FC236}">
                  <a16:creationId xmlns:a16="http://schemas.microsoft.com/office/drawing/2014/main" id="{9EE9A5BF-66F3-482D-9B30-7198FA448732}"/>
                </a:ext>
              </a:extLst>
            </p:cNvPr>
            <p:cNvSpPr/>
            <p:nvPr/>
          </p:nvSpPr>
          <p:spPr>
            <a:xfrm>
              <a:off x="3031866" y="4655036"/>
              <a:ext cx="6278880" cy="98488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100" b="1" dirty="0">
                  <a:solidFill>
                    <a:schemeClr val="bg1"/>
                  </a:solidFill>
                  <a:ea typeface="Microsoft YaHei" panose="020B0503020204020204" pitchFamily="34" charset="-122"/>
                </a:rPr>
                <a:t>We want to make it sound under speculative execution!</a:t>
              </a:r>
              <a:endParaRPr lang="en-US" sz="2100" dirty="0">
                <a:solidFill>
                  <a:schemeClr val="bg1"/>
                </a:solidFill>
                <a:ea typeface="Microsoft YaHei" panose="020B0503020204020204" pitchFamily="34" charset="-122"/>
              </a:endParaRPr>
            </a:p>
          </p:txBody>
        </p:sp>
        <p:pic>
          <p:nvPicPr>
            <p:cNvPr id="13" name="稻壳儿小白白(http://dwz.cn/Wu2UP)">
              <a:extLst>
                <a:ext uri="{FF2B5EF4-FFF2-40B4-BE49-F238E27FC236}">
                  <a16:creationId xmlns:a16="http://schemas.microsoft.com/office/drawing/2014/main" id="{EE9DC29E-277A-407A-93AA-B38D2FA1585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858" y="4655036"/>
              <a:ext cx="1025640" cy="954107"/>
            </a:xfrm>
            <a:prstGeom prst="rect">
              <a:avLst/>
            </a:prstGeom>
            <a:noFill/>
            <a:ln>
              <a:noFill/>
            </a:ln>
            <a:effectLst>
              <a:outerShdw blurRad="50800" dist="50800" dir="5400000" algn="ctr" rotWithShape="0">
                <a:srgbClr val="00B0F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sp>
        <p:nvSpPr>
          <p:cNvPr id="2" name="Title 1"/>
          <p:cNvSpPr>
            <a:spLocks noGrp="1"/>
          </p:cNvSpPr>
          <p:nvPr>
            <p:ph type="title"/>
          </p:nvPr>
        </p:nvSpPr>
        <p:spPr/>
        <p:txBody>
          <a:bodyPr/>
          <a:lstStyle/>
          <a:p>
            <a:r>
              <a:rPr lang="en-US" sz="3200" dirty="0" smtClean="0"/>
              <a:t>Abstract Interpretation based Static Analysis</a:t>
            </a:r>
            <a:endParaRPr lang="en-US" sz="3200" i="1" dirty="0"/>
          </a:p>
        </p:txBody>
      </p:sp>
      <p:sp>
        <p:nvSpPr>
          <p:cNvPr id="6" name="Rectangle 5"/>
          <p:cNvSpPr/>
          <p:nvPr/>
        </p:nvSpPr>
        <p:spPr>
          <a:xfrm>
            <a:off x="1977448" y="3118104"/>
            <a:ext cx="4754828" cy="369332"/>
          </a:xfrm>
          <a:prstGeom prst="rect">
            <a:avLst/>
          </a:prstGeom>
        </p:spPr>
        <p:txBody>
          <a:bodyPr wrap="none">
            <a:spAutoFit/>
          </a:bodyPr>
          <a:lstStyle/>
          <a:p>
            <a:r>
              <a:rPr lang="en-US" dirty="0" smtClean="0">
                <a:solidFill>
                  <a:srgbClr val="800000"/>
                </a:solidFill>
              </a:rPr>
              <a:t>-- but only under “non-speculative” </a:t>
            </a:r>
            <a:r>
              <a:rPr lang="en-US" dirty="0">
                <a:solidFill>
                  <a:srgbClr val="800000"/>
                </a:solidFill>
              </a:rPr>
              <a:t>execution</a:t>
            </a:r>
          </a:p>
        </p:txBody>
      </p:sp>
    </p:spTree>
    <p:extLst>
      <p:ext uri="{BB962C8B-B14F-4D97-AF65-F5344CB8AC3E}">
        <p14:creationId xmlns:p14="http://schemas.microsoft.com/office/powerpoint/2010/main" val="22720050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组合 4"/>
          <p:cNvPicPr>
            <a:picLocks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359944" y="1675210"/>
            <a:ext cx="2319338" cy="391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Freeform 8"/>
          <p:cNvSpPr>
            <a:spLocks/>
          </p:cNvSpPr>
          <p:nvPr/>
        </p:nvSpPr>
        <p:spPr bwMode="auto">
          <a:xfrm>
            <a:off x="1666875" y="4869903"/>
            <a:ext cx="2137173" cy="716756"/>
          </a:xfrm>
          <a:custGeom>
            <a:avLst/>
            <a:gdLst>
              <a:gd name="T0" fmla="*/ 2147483646 w 757"/>
              <a:gd name="T1" fmla="*/ 0 h 412"/>
              <a:gd name="T2" fmla="*/ 2147483646 w 757"/>
              <a:gd name="T3" fmla="*/ 2147483646 h 412"/>
              <a:gd name="T4" fmla="*/ 2147483646 w 757"/>
              <a:gd name="T5" fmla="*/ 2147483646 h 412"/>
              <a:gd name="T6" fmla="*/ 2147483646 w 757"/>
              <a:gd name="T7" fmla="*/ 2147483646 h 412"/>
              <a:gd name="T8" fmla="*/ 2147483646 w 757"/>
              <a:gd name="T9" fmla="*/ 2147483646 h 412"/>
              <a:gd name="T10" fmla="*/ 2147483646 w 757"/>
              <a:gd name="T11" fmla="*/ 2147483646 h 412"/>
              <a:gd name="T12" fmla="*/ 2147483646 w 757"/>
              <a:gd name="T13" fmla="*/ 2147483646 h 412"/>
              <a:gd name="T14" fmla="*/ 2147483646 w 757"/>
              <a:gd name="T15" fmla="*/ 2147483646 h 412"/>
              <a:gd name="T16" fmla="*/ 2147483646 w 757"/>
              <a:gd name="T17" fmla="*/ 2147483646 h 412"/>
              <a:gd name="T18" fmla="*/ 2147483646 w 757"/>
              <a:gd name="T19" fmla="*/ 2147483646 h 412"/>
              <a:gd name="T20" fmla="*/ 2147483646 w 757"/>
              <a:gd name="T21" fmla="*/ 2147483646 h 412"/>
              <a:gd name="T22" fmla="*/ 2147483646 w 757"/>
              <a:gd name="T23" fmla="*/ 2147483646 h 412"/>
              <a:gd name="T24" fmla="*/ 2147483646 w 757"/>
              <a:gd name="T25" fmla="*/ 2147483646 h 412"/>
              <a:gd name="T26" fmla="*/ 2147483646 w 757"/>
              <a:gd name="T27" fmla="*/ 2147483646 h 412"/>
              <a:gd name="T28" fmla="*/ 2147483646 w 757"/>
              <a:gd name="T29" fmla="*/ 2147483646 h 412"/>
              <a:gd name="T30" fmla="*/ 2147483646 w 757"/>
              <a:gd name="T31" fmla="*/ 2147483646 h 412"/>
              <a:gd name="T32" fmla="*/ 2147483646 w 757"/>
              <a:gd name="T33" fmla="*/ 2147483646 h 412"/>
              <a:gd name="T34" fmla="*/ 2147483646 w 757"/>
              <a:gd name="T35" fmla="*/ 2147483646 h 412"/>
              <a:gd name="T36" fmla="*/ 2147483646 w 757"/>
              <a:gd name="T37" fmla="*/ 2147483646 h 412"/>
              <a:gd name="T38" fmla="*/ 2147483646 w 757"/>
              <a:gd name="T39" fmla="*/ 2147483646 h 412"/>
              <a:gd name="T40" fmla="*/ 2147483646 w 757"/>
              <a:gd name="T41" fmla="*/ 2147483646 h 412"/>
              <a:gd name="T42" fmla="*/ 2147483646 w 757"/>
              <a:gd name="T43" fmla="*/ 2147483646 h 412"/>
              <a:gd name="T44" fmla="*/ 2147483646 w 757"/>
              <a:gd name="T45" fmla="*/ 2147483646 h 412"/>
              <a:gd name="T46" fmla="*/ 2147483646 w 757"/>
              <a:gd name="T47" fmla="*/ 2147483646 h 412"/>
              <a:gd name="T48" fmla="*/ 2147483646 w 757"/>
              <a:gd name="T49" fmla="*/ 2147483646 h 412"/>
              <a:gd name="T50" fmla="*/ 2147483646 w 757"/>
              <a:gd name="T51" fmla="*/ 2147483646 h 412"/>
              <a:gd name="T52" fmla="*/ 2147483646 w 757"/>
              <a:gd name="T53" fmla="*/ 2147483646 h 412"/>
              <a:gd name="T54" fmla="*/ 2147483646 w 757"/>
              <a:gd name="T55" fmla="*/ 2147483646 h 412"/>
              <a:gd name="T56" fmla="*/ 0 w 757"/>
              <a:gd name="T57" fmla="*/ 2147483646 h 412"/>
              <a:gd name="T58" fmla="*/ 0 w 757"/>
              <a:gd name="T59" fmla="*/ 2147483646 h 412"/>
              <a:gd name="T60" fmla="*/ 0 w 757"/>
              <a:gd name="T61" fmla="*/ 2147483646 h 412"/>
              <a:gd name="T62" fmla="*/ 2147483646 w 757"/>
              <a:gd name="T63" fmla="*/ 2147483646 h 412"/>
              <a:gd name="T64" fmla="*/ 2147483646 w 757"/>
              <a:gd name="T65" fmla="*/ 2147483646 h 412"/>
              <a:gd name="T66" fmla="*/ 2147483646 w 757"/>
              <a:gd name="T67" fmla="*/ 0 h 412"/>
              <a:gd name="T68" fmla="*/ 2147483646 w 757"/>
              <a:gd name="T69" fmla="*/ 0 h 412"/>
              <a:gd name="T70" fmla="*/ 2147483646 w 757"/>
              <a:gd name="T71" fmla="*/ 0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12">
                <a:moveTo>
                  <a:pt x="244" y="0"/>
                </a:moveTo>
                <a:cubicBezTo>
                  <a:pt x="246" y="0"/>
                  <a:pt x="247" y="2"/>
                  <a:pt x="247" y="5"/>
                </a:cubicBezTo>
                <a:cubicBezTo>
                  <a:pt x="247" y="5"/>
                  <a:pt x="247" y="5"/>
                  <a:pt x="247" y="5"/>
                </a:cubicBezTo>
                <a:cubicBezTo>
                  <a:pt x="247" y="8"/>
                  <a:pt x="246" y="11"/>
                  <a:pt x="244" y="11"/>
                </a:cubicBezTo>
                <a:cubicBezTo>
                  <a:pt x="244" y="11"/>
                  <a:pt x="244" y="11"/>
                  <a:pt x="244" y="11"/>
                </a:cubicBezTo>
                <a:cubicBezTo>
                  <a:pt x="38" y="11"/>
                  <a:pt x="38" y="11"/>
                  <a:pt x="38" y="11"/>
                </a:cubicBezTo>
                <a:cubicBezTo>
                  <a:pt x="29" y="11"/>
                  <a:pt x="22" y="14"/>
                  <a:pt x="16" y="19"/>
                </a:cubicBezTo>
                <a:cubicBezTo>
                  <a:pt x="16" y="19"/>
                  <a:pt x="16" y="19"/>
                  <a:pt x="16" y="19"/>
                </a:cubicBezTo>
                <a:cubicBezTo>
                  <a:pt x="11" y="24"/>
                  <a:pt x="8" y="30"/>
                  <a:pt x="8" y="36"/>
                </a:cubicBezTo>
                <a:cubicBezTo>
                  <a:pt x="8" y="36"/>
                  <a:pt x="8" y="36"/>
                  <a:pt x="8" y="36"/>
                </a:cubicBezTo>
                <a:cubicBezTo>
                  <a:pt x="8" y="375"/>
                  <a:pt x="8" y="375"/>
                  <a:pt x="8" y="375"/>
                </a:cubicBezTo>
                <a:cubicBezTo>
                  <a:pt x="8" y="381"/>
                  <a:pt x="11" y="387"/>
                  <a:pt x="16" y="392"/>
                </a:cubicBezTo>
                <a:cubicBezTo>
                  <a:pt x="16" y="392"/>
                  <a:pt x="16" y="392"/>
                  <a:pt x="16" y="392"/>
                </a:cubicBezTo>
                <a:cubicBezTo>
                  <a:pt x="22" y="397"/>
                  <a:pt x="29" y="401"/>
                  <a:pt x="38" y="400"/>
                </a:cubicBezTo>
                <a:cubicBezTo>
                  <a:pt x="38" y="400"/>
                  <a:pt x="38" y="400"/>
                  <a:pt x="38" y="400"/>
                </a:cubicBezTo>
                <a:cubicBezTo>
                  <a:pt x="749" y="400"/>
                  <a:pt x="749" y="400"/>
                  <a:pt x="749" y="400"/>
                </a:cubicBezTo>
                <a:cubicBezTo>
                  <a:pt x="750" y="400"/>
                  <a:pt x="751" y="400"/>
                  <a:pt x="752" y="400"/>
                </a:cubicBezTo>
                <a:cubicBezTo>
                  <a:pt x="752" y="400"/>
                  <a:pt x="752" y="400"/>
                  <a:pt x="752" y="400"/>
                </a:cubicBezTo>
                <a:cubicBezTo>
                  <a:pt x="752" y="400"/>
                  <a:pt x="752" y="400"/>
                  <a:pt x="752" y="400"/>
                </a:cubicBezTo>
                <a:cubicBezTo>
                  <a:pt x="755" y="400"/>
                  <a:pt x="756" y="402"/>
                  <a:pt x="757" y="405"/>
                </a:cubicBezTo>
                <a:cubicBezTo>
                  <a:pt x="757" y="405"/>
                  <a:pt x="757" y="405"/>
                  <a:pt x="757" y="405"/>
                </a:cubicBezTo>
                <a:cubicBezTo>
                  <a:pt x="757" y="409"/>
                  <a:pt x="755" y="411"/>
                  <a:pt x="753" y="411"/>
                </a:cubicBezTo>
                <a:cubicBezTo>
                  <a:pt x="753" y="411"/>
                  <a:pt x="753" y="411"/>
                  <a:pt x="753" y="411"/>
                </a:cubicBezTo>
                <a:cubicBezTo>
                  <a:pt x="752" y="411"/>
                  <a:pt x="750" y="412"/>
                  <a:pt x="749" y="412"/>
                </a:cubicBezTo>
                <a:cubicBezTo>
                  <a:pt x="749" y="412"/>
                  <a:pt x="749" y="412"/>
                  <a:pt x="749" y="412"/>
                </a:cubicBezTo>
                <a:cubicBezTo>
                  <a:pt x="38" y="412"/>
                  <a:pt x="38" y="412"/>
                  <a:pt x="38" y="412"/>
                </a:cubicBezTo>
                <a:cubicBezTo>
                  <a:pt x="28" y="412"/>
                  <a:pt x="19" y="408"/>
                  <a:pt x="12" y="402"/>
                </a:cubicBezTo>
                <a:cubicBezTo>
                  <a:pt x="12" y="402"/>
                  <a:pt x="12" y="402"/>
                  <a:pt x="12" y="402"/>
                </a:cubicBezTo>
                <a:cubicBezTo>
                  <a:pt x="5" y="395"/>
                  <a:pt x="0" y="386"/>
                  <a:pt x="0" y="375"/>
                </a:cubicBezTo>
                <a:cubicBezTo>
                  <a:pt x="0" y="375"/>
                  <a:pt x="0" y="375"/>
                  <a:pt x="0" y="375"/>
                </a:cubicBezTo>
                <a:cubicBezTo>
                  <a:pt x="0" y="36"/>
                  <a:pt x="0" y="36"/>
                  <a:pt x="0" y="36"/>
                </a:cubicBezTo>
                <a:cubicBezTo>
                  <a:pt x="0" y="25"/>
                  <a:pt x="5" y="16"/>
                  <a:pt x="12" y="9"/>
                </a:cubicBezTo>
                <a:cubicBezTo>
                  <a:pt x="12" y="9"/>
                  <a:pt x="12" y="9"/>
                  <a:pt x="12" y="9"/>
                </a:cubicBezTo>
                <a:cubicBezTo>
                  <a:pt x="19" y="3"/>
                  <a:pt x="28" y="0"/>
                  <a:pt x="38" y="0"/>
                </a:cubicBezTo>
                <a:cubicBezTo>
                  <a:pt x="38" y="0"/>
                  <a:pt x="38" y="0"/>
                  <a:pt x="38" y="0"/>
                </a:cubicBezTo>
                <a:cubicBezTo>
                  <a:pt x="244" y="0"/>
                  <a:pt x="244" y="0"/>
                  <a:pt x="244" y="0"/>
                </a:cubicBezTo>
                <a:close/>
              </a:path>
            </a:pathLst>
          </a:custGeom>
          <a:solidFill>
            <a:srgbClr val="B2B2B2"/>
          </a:solidFill>
          <a:ln>
            <a:noFill/>
          </a:ln>
          <a:extLst/>
        </p:spPr>
        <p:txBody>
          <a:bodyPr/>
          <a:lstStyle/>
          <a:p>
            <a:endParaRPr lang="en-US" sz="2400"/>
          </a:p>
        </p:txBody>
      </p:sp>
      <p:sp>
        <p:nvSpPr>
          <p:cNvPr id="21510" name="Freeform 208"/>
          <p:cNvSpPr>
            <a:spLocks/>
          </p:cNvSpPr>
          <p:nvPr/>
        </p:nvSpPr>
        <p:spPr bwMode="auto">
          <a:xfrm>
            <a:off x="5797706" y="3551879"/>
            <a:ext cx="2194731" cy="775097"/>
          </a:xfrm>
          <a:custGeom>
            <a:avLst/>
            <a:gdLst>
              <a:gd name="T0" fmla="*/ 2147483646 w 757"/>
              <a:gd name="T1" fmla="*/ 0 h 421"/>
              <a:gd name="T2" fmla="*/ 2147483646 w 757"/>
              <a:gd name="T3" fmla="*/ 2147483646 h 421"/>
              <a:gd name="T4" fmla="*/ 2147483646 w 757"/>
              <a:gd name="T5" fmla="*/ 2147483646 h 421"/>
              <a:gd name="T6" fmla="*/ 2147483646 w 757"/>
              <a:gd name="T7" fmla="*/ 2147483646 h 421"/>
              <a:gd name="T8" fmla="*/ 2147483646 w 757"/>
              <a:gd name="T9" fmla="*/ 2147483646 h 421"/>
              <a:gd name="T10" fmla="*/ 2147483646 w 757"/>
              <a:gd name="T11" fmla="*/ 2147483646 h 421"/>
              <a:gd name="T12" fmla="*/ 2147483646 w 757"/>
              <a:gd name="T13" fmla="*/ 2147483646 h 421"/>
              <a:gd name="T14" fmla="*/ 2147483646 w 757"/>
              <a:gd name="T15" fmla="*/ 2147483646 h 421"/>
              <a:gd name="T16" fmla="*/ 2147483646 w 757"/>
              <a:gd name="T17" fmla="*/ 2147483646 h 421"/>
              <a:gd name="T18" fmla="*/ 2147483646 w 757"/>
              <a:gd name="T19" fmla="*/ 2147483646 h 421"/>
              <a:gd name="T20" fmla="*/ 2147483646 w 757"/>
              <a:gd name="T21" fmla="*/ 2147483646 h 421"/>
              <a:gd name="T22" fmla="*/ 2147483646 w 757"/>
              <a:gd name="T23" fmla="*/ 2147483646 h 421"/>
              <a:gd name="T24" fmla="*/ 2147483646 w 757"/>
              <a:gd name="T25" fmla="*/ 2147483646 h 421"/>
              <a:gd name="T26" fmla="*/ 2147483646 w 757"/>
              <a:gd name="T27" fmla="*/ 2147483646 h 421"/>
              <a:gd name="T28" fmla="*/ 2147483646 w 757"/>
              <a:gd name="T29" fmla="*/ 2147483646 h 421"/>
              <a:gd name="T30" fmla="*/ 2147483646 w 757"/>
              <a:gd name="T31" fmla="*/ 2147483646 h 421"/>
              <a:gd name="T32" fmla="*/ 2147483646 w 757"/>
              <a:gd name="T33" fmla="*/ 2147483646 h 421"/>
              <a:gd name="T34" fmla="*/ 2147483646 w 757"/>
              <a:gd name="T35" fmla="*/ 2147483646 h 421"/>
              <a:gd name="T36" fmla="*/ 2147483646 w 757"/>
              <a:gd name="T37" fmla="*/ 2147483646 h 421"/>
              <a:gd name="T38" fmla="*/ 0 w 757"/>
              <a:gd name="T39" fmla="*/ 2147483646 h 421"/>
              <a:gd name="T40" fmla="*/ 0 w 757"/>
              <a:gd name="T41" fmla="*/ 2147483646 h 421"/>
              <a:gd name="T42" fmla="*/ 2147483646 w 757"/>
              <a:gd name="T43" fmla="*/ 2147483646 h 421"/>
              <a:gd name="T44" fmla="*/ 2147483646 w 757"/>
              <a:gd name="T45" fmla="*/ 2147483646 h 421"/>
              <a:gd name="T46" fmla="*/ 2147483646 w 757"/>
              <a:gd name="T47" fmla="*/ 2147483646 h 421"/>
              <a:gd name="T48" fmla="*/ 2147483646 w 757"/>
              <a:gd name="T49" fmla="*/ 2147483646 h 421"/>
              <a:gd name="T50" fmla="*/ 2147483646 w 757"/>
              <a:gd name="T51" fmla="*/ 2147483646 h 421"/>
              <a:gd name="T52" fmla="*/ 2147483646 w 757"/>
              <a:gd name="T53" fmla="*/ 2147483646 h 421"/>
              <a:gd name="T54" fmla="*/ 2147483646 w 757"/>
              <a:gd name="T55" fmla="*/ 2147483646 h 421"/>
              <a:gd name="T56" fmla="*/ 2147483646 w 757"/>
              <a:gd name="T57" fmla="*/ 2147483646 h 421"/>
              <a:gd name="T58" fmla="*/ 2147483646 w 757"/>
              <a:gd name="T59" fmla="*/ 2147483646 h 421"/>
              <a:gd name="T60" fmla="*/ 2147483646 w 757"/>
              <a:gd name="T61" fmla="*/ 2147483646 h 421"/>
              <a:gd name="T62" fmla="*/ 2147483646 w 757"/>
              <a:gd name="T63" fmla="*/ 2147483646 h 421"/>
              <a:gd name="T64" fmla="*/ 2147483646 w 757"/>
              <a:gd name="T65" fmla="*/ 2147483646 h 421"/>
              <a:gd name="T66" fmla="*/ 2147483646 w 757"/>
              <a:gd name="T67" fmla="*/ 0 h 421"/>
              <a:gd name="T68" fmla="*/ 2147483646 w 757"/>
              <a:gd name="T69" fmla="*/ 0 h 421"/>
              <a:gd name="T70" fmla="*/ 2147483646 w 757"/>
              <a:gd name="T71" fmla="*/ 0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21">
                <a:moveTo>
                  <a:pt x="513" y="0"/>
                </a:moveTo>
                <a:cubicBezTo>
                  <a:pt x="511" y="0"/>
                  <a:pt x="509" y="2"/>
                  <a:pt x="509" y="5"/>
                </a:cubicBezTo>
                <a:cubicBezTo>
                  <a:pt x="509" y="5"/>
                  <a:pt x="509" y="5"/>
                  <a:pt x="509" y="5"/>
                </a:cubicBezTo>
                <a:cubicBezTo>
                  <a:pt x="509" y="8"/>
                  <a:pt x="511" y="11"/>
                  <a:pt x="513" y="11"/>
                </a:cubicBezTo>
                <a:cubicBezTo>
                  <a:pt x="513" y="11"/>
                  <a:pt x="513" y="11"/>
                  <a:pt x="513" y="11"/>
                </a:cubicBezTo>
                <a:cubicBezTo>
                  <a:pt x="719" y="11"/>
                  <a:pt x="719" y="11"/>
                  <a:pt x="719" y="11"/>
                </a:cubicBezTo>
                <a:cubicBezTo>
                  <a:pt x="728" y="11"/>
                  <a:pt x="735" y="14"/>
                  <a:pt x="741" y="19"/>
                </a:cubicBezTo>
                <a:cubicBezTo>
                  <a:pt x="741" y="19"/>
                  <a:pt x="741" y="19"/>
                  <a:pt x="741" y="19"/>
                </a:cubicBezTo>
                <a:cubicBezTo>
                  <a:pt x="746" y="24"/>
                  <a:pt x="749" y="31"/>
                  <a:pt x="749" y="37"/>
                </a:cubicBezTo>
                <a:cubicBezTo>
                  <a:pt x="749" y="37"/>
                  <a:pt x="749" y="37"/>
                  <a:pt x="749" y="37"/>
                </a:cubicBezTo>
                <a:cubicBezTo>
                  <a:pt x="749" y="384"/>
                  <a:pt x="749" y="384"/>
                  <a:pt x="749" y="384"/>
                </a:cubicBezTo>
                <a:cubicBezTo>
                  <a:pt x="749" y="390"/>
                  <a:pt x="746" y="396"/>
                  <a:pt x="741" y="401"/>
                </a:cubicBezTo>
                <a:cubicBezTo>
                  <a:pt x="741" y="401"/>
                  <a:pt x="741" y="401"/>
                  <a:pt x="741" y="401"/>
                </a:cubicBezTo>
                <a:cubicBezTo>
                  <a:pt x="735" y="406"/>
                  <a:pt x="728" y="410"/>
                  <a:pt x="719" y="410"/>
                </a:cubicBezTo>
                <a:cubicBezTo>
                  <a:pt x="719" y="410"/>
                  <a:pt x="719" y="410"/>
                  <a:pt x="719" y="410"/>
                </a:cubicBezTo>
                <a:cubicBezTo>
                  <a:pt x="8" y="410"/>
                  <a:pt x="8" y="410"/>
                  <a:pt x="8" y="410"/>
                </a:cubicBezTo>
                <a:cubicBezTo>
                  <a:pt x="7" y="410"/>
                  <a:pt x="6" y="410"/>
                  <a:pt x="5" y="409"/>
                </a:cubicBezTo>
                <a:cubicBezTo>
                  <a:pt x="5" y="409"/>
                  <a:pt x="5" y="409"/>
                  <a:pt x="5" y="409"/>
                </a:cubicBezTo>
                <a:cubicBezTo>
                  <a:pt x="5" y="409"/>
                  <a:pt x="5" y="409"/>
                  <a:pt x="5" y="409"/>
                </a:cubicBezTo>
                <a:cubicBezTo>
                  <a:pt x="2" y="409"/>
                  <a:pt x="1" y="412"/>
                  <a:pt x="0" y="415"/>
                </a:cubicBezTo>
                <a:cubicBezTo>
                  <a:pt x="0" y="415"/>
                  <a:pt x="0" y="415"/>
                  <a:pt x="0" y="415"/>
                </a:cubicBezTo>
                <a:cubicBezTo>
                  <a:pt x="0" y="418"/>
                  <a:pt x="2" y="421"/>
                  <a:pt x="4" y="421"/>
                </a:cubicBezTo>
                <a:cubicBezTo>
                  <a:pt x="4" y="421"/>
                  <a:pt x="4" y="421"/>
                  <a:pt x="4" y="421"/>
                </a:cubicBezTo>
                <a:cubicBezTo>
                  <a:pt x="5" y="421"/>
                  <a:pt x="7" y="421"/>
                  <a:pt x="8" y="421"/>
                </a:cubicBezTo>
                <a:cubicBezTo>
                  <a:pt x="8" y="421"/>
                  <a:pt x="8" y="421"/>
                  <a:pt x="8" y="421"/>
                </a:cubicBezTo>
                <a:cubicBezTo>
                  <a:pt x="719" y="421"/>
                  <a:pt x="719" y="421"/>
                  <a:pt x="719" y="421"/>
                </a:cubicBezTo>
                <a:cubicBezTo>
                  <a:pt x="729" y="421"/>
                  <a:pt x="738" y="417"/>
                  <a:pt x="745" y="411"/>
                </a:cubicBezTo>
                <a:cubicBezTo>
                  <a:pt x="745" y="411"/>
                  <a:pt x="745" y="411"/>
                  <a:pt x="745" y="411"/>
                </a:cubicBezTo>
                <a:cubicBezTo>
                  <a:pt x="752" y="404"/>
                  <a:pt x="757" y="395"/>
                  <a:pt x="757" y="384"/>
                </a:cubicBezTo>
                <a:cubicBezTo>
                  <a:pt x="757" y="384"/>
                  <a:pt x="757" y="384"/>
                  <a:pt x="757" y="384"/>
                </a:cubicBezTo>
                <a:cubicBezTo>
                  <a:pt x="757" y="37"/>
                  <a:pt x="757" y="37"/>
                  <a:pt x="757" y="37"/>
                </a:cubicBezTo>
                <a:cubicBezTo>
                  <a:pt x="757" y="26"/>
                  <a:pt x="752" y="16"/>
                  <a:pt x="745" y="10"/>
                </a:cubicBezTo>
                <a:cubicBezTo>
                  <a:pt x="745" y="10"/>
                  <a:pt x="745" y="10"/>
                  <a:pt x="745" y="10"/>
                </a:cubicBezTo>
                <a:cubicBezTo>
                  <a:pt x="738" y="3"/>
                  <a:pt x="729" y="0"/>
                  <a:pt x="719" y="0"/>
                </a:cubicBezTo>
                <a:cubicBezTo>
                  <a:pt x="719" y="0"/>
                  <a:pt x="719" y="0"/>
                  <a:pt x="719" y="0"/>
                </a:cubicBezTo>
                <a:cubicBezTo>
                  <a:pt x="513" y="0"/>
                  <a:pt x="513" y="0"/>
                  <a:pt x="513" y="0"/>
                </a:cubicBezTo>
                <a:close/>
              </a:path>
            </a:pathLst>
          </a:custGeom>
          <a:solidFill>
            <a:srgbClr val="B2B2B2"/>
          </a:solidFill>
          <a:ln>
            <a:noFill/>
          </a:ln>
          <a:extLst/>
        </p:spPr>
        <p:txBody>
          <a:bodyPr/>
          <a:lstStyle/>
          <a:p>
            <a:endParaRPr lang="en-US" sz="2400"/>
          </a:p>
        </p:txBody>
      </p:sp>
      <p:grpSp>
        <p:nvGrpSpPr>
          <p:cNvPr id="21511" name="Group 2"/>
          <p:cNvGrpSpPr>
            <a:grpSpLocks/>
          </p:cNvGrpSpPr>
          <p:nvPr/>
        </p:nvGrpSpPr>
        <p:grpSpPr bwMode="auto">
          <a:xfrm>
            <a:off x="1151563" y="2575325"/>
            <a:ext cx="2154564" cy="1186152"/>
            <a:chOff x="2079769" y="2185843"/>
            <a:chExt cx="2567708" cy="1581537"/>
          </a:xfrm>
        </p:grpSpPr>
        <p:sp>
          <p:nvSpPr>
            <p:cNvPr id="21520" name="Freeform 412"/>
            <p:cNvSpPr>
              <a:spLocks/>
            </p:cNvSpPr>
            <p:nvPr/>
          </p:nvSpPr>
          <p:spPr bwMode="auto">
            <a:xfrm>
              <a:off x="2079769" y="2604943"/>
              <a:ext cx="2263775" cy="887413"/>
            </a:xfrm>
            <a:custGeom>
              <a:avLst/>
              <a:gdLst>
                <a:gd name="T0" fmla="*/ 2147483646 w 757"/>
                <a:gd name="T1" fmla="*/ 2147483646 h 427"/>
                <a:gd name="T2" fmla="*/ 2147483646 w 757"/>
                <a:gd name="T3" fmla="*/ 2147483646 h 427"/>
                <a:gd name="T4" fmla="*/ 2147483646 w 757"/>
                <a:gd name="T5" fmla="*/ 2147483646 h 427"/>
                <a:gd name="T6" fmla="*/ 2147483646 w 757"/>
                <a:gd name="T7" fmla="*/ 2147483646 h 427"/>
                <a:gd name="T8" fmla="*/ 2147483646 w 757"/>
                <a:gd name="T9" fmla="*/ 2147483646 h 427"/>
                <a:gd name="T10" fmla="*/ 2147483646 w 757"/>
                <a:gd name="T11" fmla="*/ 2147483646 h 427"/>
                <a:gd name="T12" fmla="*/ 2147483646 w 757"/>
                <a:gd name="T13" fmla="*/ 2147483646 h 427"/>
                <a:gd name="T14" fmla="*/ 2147483646 w 757"/>
                <a:gd name="T15" fmla="*/ 2147483646 h 427"/>
                <a:gd name="T16" fmla="*/ 2147483646 w 757"/>
                <a:gd name="T17" fmla="*/ 2147483646 h 427"/>
                <a:gd name="T18" fmla="*/ 2147483646 w 757"/>
                <a:gd name="T19" fmla="*/ 2147483646 h 427"/>
                <a:gd name="T20" fmla="*/ 2147483646 w 757"/>
                <a:gd name="T21" fmla="*/ 2147483646 h 427"/>
                <a:gd name="T22" fmla="*/ 2147483646 w 757"/>
                <a:gd name="T23" fmla="*/ 2147483646 h 427"/>
                <a:gd name="T24" fmla="*/ 2147483646 w 757"/>
                <a:gd name="T25" fmla="*/ 2147483646 h 427"/>
                <a:gd name="T26" fmla="*/ 2147483646 w 757"/>
                <a:gd name="T27" fmla="*/ 2147483646 h 427"/>
                <a:gd name="T28" fmla="*/ 2147483646 w 757"/>
                <a:gd name="T29" fmla="*/ 2147483646 h 427"/>
                <a:gd name="T30" fmla="*/ 2147483646 w 757"/>
                <a:gd name="T31" fmla="*/ 2147483646 h 427"/>
                <a:gd name="T32" fmla="*/ 2147483646 w 757"/>
                <a:gd name="T33" fmla="*/ 2147483646 h 427"/>
                <a:gd name="T34" fmla="*/ 2147483646 w 757"/>
                <a:gd name="T35" fmla="*/ 2147483646 h 427"/>
                <a:gd name="T36" fmla="*/ 2147483646 w 757"/>
                <a:gd name="T37" fmla="*/ 2147483646 h 427"/>
                <a:gd name="T38" fmla="*/ 2147483646 w 757"/>
                <a:gd name="T39" fmla="*/ 2147483646 h 427"/>
                <a:gd name="T40" fmla="*/ 2147483646 w 757"/>
                <a:gd name="T41" fmla="*/ 2147483646 h 427"/>
                <a:gd name="T42" fmla="*/ 2147483646 w 757"/>
                <a:gd name="T43" fmla="*/ 0 h 427"/>
                <a:gd name="T44" fmla="*/ 2147483646 w 757"/>
                <a:gd name="T45" fmla="*/ 0 h 427"/>
                <a:gd name="T46" fmla="*/ 2147483646 w 757"/>
                <a:gd name="T47" fmla="*/ 0 h 427"/>
                <a:gd name="T48" fmla="*/ 2147483646 w 757"/>
                <a:gd name="T49" fmla="*/ 0 h 427"/>
                <a:gd name="T50" fmla="*/ 2147483646 w 757"/>
                <a:gd name="T51" fmla="*/ 0 h 427"/>
                <a:gd name="T52" fmla="*/ 2147483646 w 757"/>
                <a:gd name="T53" fmla="*/ 2147483646 h 427"/>
                <a:gd name="T54" fmla="*/ 2147483646 w 757"/>
                <a:gd name="T55" fmla="*/ 2147483646 h 427"/>
                <a:gd name="T56" fmla="*/ 0 w 757"/>
                <a:gd name="T57" fmla="*/ 2147483646 h 427"/>
                <a:gd name="T58" fmla="*/ 0 w 757"/>
                <a:gd name="T59" fmla="*/ 2147483646 h 427"/>
                <a:gd name="T60" fmla="*/ 0 w 757"/>
                <a:gd name="T61" fmla="*/ 2147483646 h 427"/>
                <a:gd name="T62" fmla="*/ 2147483646 w 757"/>
                <a:gd name="T63" fmla="*/ 2147483646 h 427"/>
                <a:gd name="T64" fmla="*/ 2147483646 w 757"/>
                <a:gd name="T65" fmla="*/ 2147483646 h 427"/>
                <a:gd name="T66" fmla="*/ 2147483646 w 757"/>
                <a:gd name="T67" fmla="*/ 2147483646 h 427"/>
                <a:gd name="T68" fmla="*/ 2147483646 w 757"/>
                <a:gd name="T69" fmla="*/ 2147483646 h 427"/>
                <a:gd name="T70" fmla="*/ 2147483646 w 757"/>
                <a:gd name="T71" fmla="*/ 2147483646 h 4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27">
                  <a:moveTo>
                    <a:pt x="244" y="427"/>
                  </a:moveTo>
                  <a:cubicBezTo>
                    <a:pt x="246" y="427"/>
                    <a:pt x="247" y="424"/>
                    <a:pt x="247" y="421"/>
                  </a:cubicBezTo>
                  <a:cubicBezTo>
                    <a:pt x="247" y="421"/>
                    <a:pt x="247" y="421"/>
                    <a:pt x="247" y="421"/>
                  </a:cubicBezTo>
                  <a:cubicBezTo>
                    <a:pt x="247" y="418"/>
                    <a:pt x="246" y="415"/>
                    <a:pt x="244" y="415"/>
                  </a:cubicBezTo>
                  <a:cubicBezTo>
                    <a:pt x="244" y="415"/>
                    <a:pt x="244" y="415"/>
                    <a:pt x="244" y="415"/>
                  </a:cubicBezTo>
                  <a:cubicBezTo>
                    <a:pt x="38" y="415"/>
                    <a:pt x="38" y="415"/>
                    <a:pt x="38" y="415"/>
                  </a:cubicBezTo>
                  <a:cubicBezTo>
                    <a:pt x="29" y="415"/>
                    <a:pt x="22" y="412"/>
                    <a:pt x="16" y="407"/>
                  </a:cubicBezTo>
                  <a:cubicBezTo>
                    <a:pt x="16" y="407"/>
                    <a:pt x="16" y="407"/>
                    <a:pt x="16" y="407"/>
                  </a:cubicBezTo>
                  <a:cubicBezTo>
                    <a:pt x="11" y="401"/>
                    <a:pt x="8" y="395"/>
                    <a:pt x="8" y="389"/>
                  </a:cubicBezTo>
                  <a:cubicBezTo>
                    <a:pt x="8" y="389"/>
                    <a:pt x="8" y="389"/>
                    <a:pt x="8" y="389"/>
                  </a:cubicBezTo>
                  <a:cubicBezTo>
                    <a:pt x="8" y="38"/>
                    <a:pt x="8" y="38"/>
                    <a:pt x="8" y="38"/>
                  </a:cubicBezTo>
                  <a:cubicBezTo>
                    <a:pt x="8" y="31"/>
                    <a:pt x="11" y="25"/>
                    <a:pt x="16" y="20"/>
                  </a:cubicBezTo>
                  <a:cubicBezTo>
                    <a:pt x="16" y="20"/>
                    <a:pt x="16" y="20"/>
                    <a:pt x="16" y="20"/>
                  </a:cubicBezTo>
                  <a:cubicBezTo>
                    <a:pt x="22" y="15"/>
                    <a:pt x="29" y="11"/>
                    <a:pt x="38" y="11"/>
                  </a:cubicBezTo>
                  <a:cubicBezTo>
                    <a:pt x="38" y="11"/>
                    <a:pt x="38" y="11"/>
                    <a:pt x="38" y="11"/>
                  </a:cubicBezTo>
                  <a:cubicBezTo>
                    <a:pt x="749" y="11"/>
                    <a:pt x="749" y="11"/>
                    <a:pt x="749" y="11"/>
                  </a:cubicBezTo>
                  <a:cubicBezTo>
                    <a:pt x="750" y="11"/>
                    <a:pt x="751" y="11"/>
                    <a:pt x="752" y="12"/>
                  </a:cubicBezTo>
                  <a:cubicBezTo>
                    <a:pt x="752" y="12"/>
                    <a:pt x="752" y="12"/>
                    <a:pt x="752" y="12"/>
                  </a:cubicBezTo>
                  <a:cubicBezTo>
                    <a:pt x="752" y="12"/>
                    <a:pt x="752" y="12"/>
                    <a:pt x="752" y="12"/>
                  </a:cubicBezTo>
                  <a:cubicBezTo>
                    <a:pt x="755" y="12"/>
                    <a:pt x="756" y="9"/>
                    <a:pt x="757" y="6"/>
                  </a:cubicBezTo>
                  <a:cubicBezTo>
                    <a:pt x="757" y="6"/>
                    <a:pt x="757" y="6"/>
                    <a:pt x="757" y="6"/>
                  </a:cubicBezTo>
                  <a:cubicBezTo>
                    <a:pt x="757" y="3"/>
                    <a:pt x="755" y="0"/>
                    <a:pt x="753" y="0"/>
                  </a:cubicBezTo>
                  <a:cubicBezTo>
                    <a:pt x="753" y="0"/>
                    <a:pt x="753" y="0"/>
                    <a:pt x="753" y="0"/>
                  </a:cubicBezTo>
                  <a:cubicBezTo>
                    <a:pt x="752" y="0"/>
                    <a:pt x="750" y="0"/>
                    <a:pt x="749" y="0"/>
                  </a:cubicBezTo>
                  <a:cubicBezTo>
                    <a:pt x="749" y="0"/>
                    <a:pt x="749" y="0"/>
                    <a:pt x="749" y="0"/>
                  </a:cubicBezTo>
                  <a:cubicBezTo>
                    <a:pt x="38" y="0"/>
                    <a:pt x="38" y="0"/>
                    <a:pt x="38" y="0"/>
                  </a:cubicBezTo>
                  <a:cubicBezTo>
                    <a:pt x="28" y="0"/>
                    <a:pt x="19" y="4"/>
                    <a:pt x="12" y="10"/>
                  </a:cubicBezTo>
                  <a:cubicBezTo>
                    <a:pt x="12" y="10"/>
                    <a:pt x="12" y="10"/>
                    <a:pt x="12" y="10"/>
                  </a:cubicBezTo>
                  <a:cubicBezTo>
                    <a:pt x="5" y="17"/>
                    <a:pt x="0" y="26"/>
                    <a:pt x="0" y="38"/>
                  </a:cubicBezTo>
                  <a:cubicBezTo>
                    <a:pt x="0" y="38"/>
                    <a:pt x="0" y="38"/>
                    <a:pt x="0" y="38"/>
                  </a:cubicBezTo>
                  <a:cubicBezTo>
                    <a:pt x="0" y="389"/>
                    <a:pt x="0" y="389"/>
                    <a:pt x="0" y="389"/>
                  </a:cubicBezTo>
                  <a:cubicBezTo>
                    <a:pt x="0" y="400"/>
                    <a:pt x="5" y="410"/>
                    <a:pt x="12" y="416"/>
                  </a:cubicBezTo>
                  <a:cubicBezTo>
                    <a:pt x="12" y="416"/>
                    <a:pt x="12" y="416"/>
                    <a:pt x="12" y="416"/>
                  </a:cubicBezTo>
                  <a:cubicBezTo>
                    <a:pt x="19" y="423"/>
                    <a:pt x="28" y="427"/>
                    <a:pt x="38" y="427"/>
                  </a:cubicBezTo>
                  <a:cubicBezTo>
                    <a:pt x="38" y="427"/>
                    <a:pt x="38" y="427"/>
                    <a:pt x="38" y="427"/>
                  </a:cubicBezTo>
                  <a:cubicBezTo>
                    <a:pt x="244" y="427"/>
                    <a:pt x="244" y="427"/>
                    <a:pt x="244" y="42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1" name="矩形 21"/>
            <p:cNvSpPr>
              <a:spLocks noChangeArrowheads="1"/>
            </p:cNvSpPr>
            <p:nvPr/>
          </p:nvSpPr>
          <p:spPr bwMode="auto">
            <a:xfrm>
              <a:off x="2222595" y="2659383"/>
              <a:ext cx="2424882" cy="110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defRPr/>
              </a:pPr>
              <a:r>
                <a:rPr lang="en-US" altLang="zh-CN" sz="1600" b="1" dirty="0">
                  <a:solidFill>
                    <a:srgbClr val="FF0000"/>
                  </a:solidFill>
                </a:rPr>
                <a:t>Impact of speculative execution</a:t>
              </a:r>
            </a:p>
          </p:txBody>
        </p:sp>
        <p:sp>
          <p:nvSpPr>
            <p:cNvPr id="21522" name="文本框 22"/>
            <p:cNvSpPr txBox="1">
              <a:spLocks noChangeArrowheads="1"/>
            </p:cNvSpPr>
            <p:nvPr/>
          </p:nvSpPr>
          <p:spPr bwMode="auto">
            <a:xfrm>
              <a:off x="2222595" y="2185843"/>
              <a:ext cx="225666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defRPr/>
              </a:pPr>
              <a:r>
                <a:rPr lang="en-US" altLang="zh-CN" sz="1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 Motivation</a:t>
              </a:r>
              <a:endParaRPr lang="zh-CN" altLang="en-US" sz="1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1512" name="矩形 23"/>
          <p:cNvSpPr>
            <a:spLocks noChangeArrowheads="1"/>
          </p:cNvSpPr>
          <p:nvPr/>
        </p:nvSpPr>
        <p:spPr bwMode="auto">
          <a:xfrm>
            <a:off x="1788395" y="4977059"/>
            <a:ext cx="18834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defRPr/>
            </a:pPr>
            <a:r>
              <a:rPr lang="en-US" altLang="zh-CN" sz="1600" b="1" dirty="0">
                <a:solidFill>
                  <a:schemeClr val="bg2"/>
                </a:solidFill>
              </a:rPr>
              <a:t>Benchmarks and experiments</a:t>
            </a:r>
            <a:endParaRPr lang="zh-CN" altLang="en-US" sz="1600" b="1" dirty="0">
              <a:solidFill>
                <a:schemeClr val="bg2"/>
              </a:solidFill>
            </a:endParaRPr>
          </a:p>
        </p:txBody>
      </p:sp>
      <p:sp>
        <p:nvSpPr>
          <p:cNvPr id="21513" name="文本框 24"/>
          <p:cNvSpPr txBox="1">
            <a:spLocks noChangeArrowheads="1"/>
          </p:cNvSpPr>
          <p:nvPr/>
        </p:nvSpPr>
        <p:spPr bwMode="auto">
          <a:xfrm>
            <a:off x="1797941" y="4555578"/>
            <a:ext cx="18739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defRPr/>
            </a:pPr>
            <a:r>
              <a:rPr lang="en-US" altLang="zh-CN" sz="1800" b="1" dirty="0">
                <a:solidFill>
                  <a:schemeClr val="bg2"/>
                </a:solidFill>
                <a:latin typeface="微软雅黑" panose="020B0503020204020204" pitchFamily="34" charset="-122"/>
                <a:ea typeface="微软雅黑" panose="020B0503020204020204" pitchFamily="34" charset="-122"/>
              </a:rPr>
              <a:t>4. </a:t>
            </a:r>
            <a:r>
              <a:rPr lang="en-US" altLang="zh-CN" sz="1800" b="1" dirty="0" smtClean="0">
                <a:solidFill>
                  <a:schemeClr val="bg2"/>
                </a:solidFill>
                <a:latin typeface="微软雅黑" panose="020B0503020204020204" pitchFamily="34" charset="-122"/>
                <a:ea typeface="微软雅黑" panose="020B0503020204020204" pitchFamily="34" charset="-122"/>
              </a:rPr>
              <a:t>Evaluation</a:t>
            </a:r>
            <a:endParaRPr lang="zh-CN" altLang="en-US" sz="1800" b="1" dirty="0">
              <a:solidFill>
                <a:schemeClr val="bg2"/>
              </a:solidFill>
              <a:latin typeface="微软雅黑" panose="020B0503020204020204" pitchFamily="34" charset="-122"/>
              <a:ea typeface="微软雅黑" panose="020B0503020204020204" pitchFamily="34" charset="-122"/>
            </a:endParaRPr>
          </a:p>
        </p:txBody>
      </p:sp>
      <p:sp>
        <p:nvSpPr>
          <p:cNvPr id="21514" name="矩形 25"/>
          <p:cNvSpPr>
            <a:spLocks noChangeArrowheads="1"/>
          </p:cNvSpPr>
          <p:nvPr/>
        </p:nvSpPr>
        <p:spPr bwMode="auto">
          <a:xfrm>
            <a:off x="5902689" y="3650781"/>
            <a:ext cx="20338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defRPr/>
            </a:pPr>
            <a:r>
              <a:rPr lang="en-US" altLang="zh-CN" sz="1600" b="1" dirty="0">
                <a:solidFill>
                  <a:schemeClr val="bg2"/>
                </a:solidFill>
              </a:rPr>
              <a:t>Virtual control flow &amp; merging</a:t>
            </a:r>
          </a:p>
        </p:txBody>
      </p:sp>
      <p:sp>
        <p:nvSpPr>
          <p:cNvPr id="21515" name="文本框 26"/>
          <p:cNvSpPr txBox="1">
            <a:spLocks noChangeArrowheads="1"/>
          </p:cNvSpPr>
          <p:nvPr/>
        </p:nvSpPr>
        <p:spPr bwMode="auto">
          <a:xfrm>
            <a:off x="5856046" y="3251842"/>
            <a:ext cx="2127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defRPr/>
            </a:pPr>
            <a:r>
              <a:rPr lang="en-US" altLang="zh-CN" sz="1800" b="1" dirty="0">
                <a:solidFill>
                  <a:schemeClr val="bg2"/>
                </a:solidFill>
                <a:latin typeface="微软雅黑" panose="020B0503020204020204" pitchFamily="34" charset="-122"/>
                <a:ea typeface="微软雅黑" panose="020B0503020204020204" pitchFamily="34" charset="-122"/>
              </a:rPr>
              <a:t>3. Method</a:t>
            </a:r>
            <a:endParaRPr lang="zh-CN" altLang="en-US" sz="1800" b="1" dirty="0">
              <a:solidFill>
                <a:schemeClr val="bg2"/>
              </a:solidFill>
              <a:latin typeface="微软雅黑" panose="020B0503020204020204" pitchFamily="34" charset="-122"/>
              <a:ea typeface="微软雅黑" panose="020B0503020204020204" pitchFamily="34" charset="-122"/>
            </a:endParaRPr>
          </a:p>
        </p:txBody>
      </p:sp>
      <p:grpSp>
        <p:nvGrpSpPr>
          <p:cNvPr id="21516" name="Group 1"/>
          <p:cNvGrpSpPr>
            <a:grpSpLocks/>
          </p:cNvGrpSpPr>
          <p:nvPr/>
        </p:nvGrpSpPr>
        <p:grpSpPr bwMode="auto">
          <a:xfrm>
            <a:off x="5358052" y="1315164"/>
            <a:ext cx="2274339" cy="1128713"/>
            <a:chOff x="6904181" y="939656"/>
            <a:chExt cx="2630488" cy="1504950"/>
          </a:xfrm>
        </p:grpSpPr>
        <p:sp>
          <p:nvSpPr>
            <p:cNvPr id="21517" name="Freeform 614"/>
            <p:cNvSpPr>
              <a:spLocks/>
            </p:cNvSpPr>
            <p:nvPr/>
          </p:nvSpPr>
          <p:spPr bwMode="auto">
            <a:xfrm>
              <a:off x="6904181" y="1409556"/>
              <a:ext cx="2630488" cy="1035050"/>
            </a:xfrm>
            <a:custGeom>
              <a:avLst/>
              <a:gdLst>
                <a:gd name="T0" fmla="*/ 2147483646 w 757"/>
                <a:gd name="T1" fmla="*/ 2147483646 h 408"/>
                <a:gd name="T2" fmla="*/ 2147483646 w 757"/>
                <a:gd name="T3" fmla="*/ 2147483646 h 408"/>
                <a:gd name="T4" fmla="*/ 2147483646 w 757"/>
                <a:gd name="T5" fmla="*/ 2147483646 h 408"/>
                <a:gd name="T6" fmla="*/ 2147483646 w 757"/>
                <a:gd name="T7" fmla="*/ 2147483646 h 408"/>
                <a:gd name="T8" fmla="*/ 2147483646 w 757"/>
                <a:gd name="T9" fmla="*/ 2147483646 h 408"/>
                <a:gd name="T10" fmla="*/ 2147483646 w 757"/>
                <a:gd name="T11" fmla="*/ 2147483646 h 408"/>
                <a:gd name="T12" fmla="*/ 2147483646 w 757"/>
                <a:gd name="T13" fmla="*/ 2147483646 h 408"/>
                <a:gd name="T14" fmla="*/ 2147483646 w 757"/>
                <a:gd name="T15" fmla="*/ 2147483646 h 408"/>
                <a:gd name="T16" fmla="*/ 2147483646 w 757"/>
                <a:gd name="T17" fmla="*/ 2147483646 h 408"/>
                <a:gd name="T18" fmla="*/ 2147483646 w 757"/>
                <a:gd name="T19" fmla="*/ 2147483646 h 408"/>
                <a:gd name="T20" fmla="*/ 2147483646 w 757"/>
                <a:gd name="T21" fmla="*/ 2147483646 h 408"/>
                <a:gd name="T22" fmla="*/ 2147483646 w 757"/>
                <a:gd name="T23" fmla="*/ 2147483646 h 408"/>
                <a:gd name="T24" fmla="*/ 2147483646 w 757"/>
                <a:gd name="T25" fmla="*/ 2147483646 h 408"/>
                <a:gd name="T26" fmla="*/ 2147483646 w 757"/>
                <a:gd name="T27" fmla="*/ 2147483646 h 408"/>
                <a:gd name="T28" fmla="*/ 2147483646 w 757"/>
                <a:gd name="T29" fmla="*/ 2147483646 h 408"/>
                <a:gd name="T30" fmla="*/ 2147483646 w 757"/>
                <a:gd name="T31" fmla="*/ 2147483646 h 408"/>
                <a:gd name="T32" fmla="*/ 2147483646 w 757"/>
                <a:gd name="T33" fmla="*/ 2147483646 h 408"/>
                <a:gd name="T34" fmla="*/ 2147483646 w 757"/>
                <a:gd name="T35" fmla="*/ 2147483646 h 408"/>
                <a:gd name="T36" fmla="*/ 2147483646 w 757"/>
                <a:gd name="T37" fmla="*/ 2147483646 h 408"/>
                <a:gd name="T38" fmla="*/ 0 w 757"/>
                <a:gd name="T39" fmla="*/ 2147483646 h 408"/>
                <a:gd name="T40" fmla="*/ 0 w 757"/>
                <a:gd name="T41" fmla="*/ 2147483646 h 408"/>
                <a:gd name="T42" fmla="*/ 2147483646 w 757"/>
                <a:gd name="T43" fmla="*/ 0 h 408"/>
                <a:gd name="T44" fmla="*/ 2147483646 w 757"/>
                <a:gd name="T45" fmla="*/ 0 h 408"/>
                <a:gd name="T46" fmla="*/ 2147483646 w 757"/>
                <a:gd name="T47" fmla="*/ 0 h 408"/>
                <a:gd name="T48" fmla="*/ 2147483646 w 757"/>
                <a:gd name="T49" fmla="*/ 0 h 408"/>
                <a:gd name="T50" fmla="*/ 2147483646 w 757"/>
                <a:gd name="T51" fmla="*/ 0 h 408"/>
                <a:gd name="T52" fmla="*/ 2147483646 w 757"/>
                <a:gd name="T53" fmla="*/ 2147483646 h 408"/>
                <a:gd name="T54" fmla="*/ 2147483646 w 757"/>
                <a:gd name="T55" fmla="*/ 2147483646 h 408"/>
                <a:gd name="T56" fmla="*/ 2147483646 w 757"/>
                <a:gd name="T57" fmla="*/ 2147483646 h 408"/>
                <a:gd name="T58" fmla="*/ 2147483646 w 757"/>
                <a:gd name="T59" fmla="*/ 2147483646 h 408"/>
                <a:gd name="T60" fmla="*/ 2147483646 w 757"/>
                <a:gd name="T61" fmla="*/ 2147483646 h 408"/>
                <a:gd name="T62" fmla="*/ 2147483646 w 757"/>
                <a:gd name="T63" fmla="*/ 2147483646 h 408"/>
                <a:gd name="T64" fmla="*/ 2147483646 w 757"/>
                <a:gd name="T65" fmla="*/ 2147483646 h 408"/>
                <a:gd name="T66" fmla="*/ 2147483646 w 757"/>
                <a:gd name="T67" fmla="*/ 2147483646 h 408"/>
                <a:gd name="T68" fmla="*/ 2147483646 w 757"/>
                <a:gd name="T69" fmla="*/ 2147483646 h 408"/>
                <a:gd name="T70" fmla="*/ 2147483646 w 757"/>
                <a:gd name="T71" fmla="*/ 2147483646 h 4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408">
                  <a:moveTo>
                    <a:pt x="513" y="408"/>
                  </a:moveTo>
                  <a:cubicBezTo>
                    <a:pt x="511" y="408"/>
                    <a:pt x="509" y="405"/>
                    <a:pt x="509" y="402"/>
                  </a:cubicBezTo>
                  <a:cubicBezTo>
                    <a:pt x="509" y="402"/>
                    <a:pt x="509" y="402"/>
                    <a:pt x="509" y="402"/>
                  </a:cubicBezTo>
                  <a:cubicBezTo>
                    <a:pt x="509" y="399"/>
                    <a:pt x="511" y="397"/>
                    <a:pt x="513" y="397"/>
                  </a:cubicBezTo>
                  <a:cubicBezTo>
                    <a:pt x="513" y="397"/>
                    <a:pt x="513" y="397"/>
                    <a:pt x="513" y="397"/>
                  </a:cubicBezTo>
                  <a:cubicBezTo>
                    <a:pt x="719" y="397"/>
                    <a:pt x="719" y="397"/>
                    <a:pt x="719" y="397"/>
                  </a:cubicBezTo>
                  <a:cubicBezTo>
                    <a:pt x="728" y="397"/>
                    <a:pt x="735" y="393"/>
                    <a:pt x="741" y="389"/>
                  </a:cubicBezTo>
                  <a:cubicBezTo>
                    <a:pt x="741" y="389"/>
                    <a:pt x="741" y="389"/>
                    <a:pt x="741" y="389"/>
                  </a:cubicBezTo>
                  <a:cubicBezTo>
                    <a:pt x="746" y="384"/>
                    <a:pt x="749" y="377"/>
                    <a:pt x="749" y="372"/>
                  </a:cubicBezTo>
                  <a:cubicBezTo>
                    <a:pt x="749" y="372"/>
                    <a:pt x="749" y="372"/>
                    <a:pt x="749" y="372"/>
                  </a:cubicBezTo>
                  <a:cubicBezTo>
                    <a:pt x="749" y="36"/>
                    <a:pt x="749" y="36"/>
                    <a:pt x="749" y="36"/>
                  </a:cubicBezTo>
                  <a:cubicBezTo>
                    <a:pt x="749" y="30"/>
                    <a:pt x="746" y="24"/>
                    <a:pt x="741" y="19"/>
                  </a:cubicBezTo>
                  <a:cubicBezTo>
                    <a:pt x="741" y="19"/>
                    <a:pt x="741" y="19"/>
                    <a:pt x="741" y="19"/>
                  </a:cubicBezTo>
                  <a:cubicBezTo>
                    <a:pt x="735" y="14"/>
                    <a:pt x="728" y="11"/>
                    <a:pt x="719" y="11"/>
                  </a:cubicBezTo>
                  <a:cubicBezTo>
                    <a:pt x="719" y="11"/>
                    <a:pt x="719" y="11"/>
                    <a:pt x="719" y="11"/>
                  </a:cubicBezTo>
                  <a:cubicBezTo>
                    <a:pt x="8" y="11"/>
                    <a:pt x="8" y="11"/>
                    <a:pt x="8" y="11"/>
                  </a:cubicBezTo>
                  <a:cubicBezTo>
                    <a:pt x="7" y="11"/>
                    <a:pt x="6" y="11"/>
                    <a:pt x="5" y="11"/>
                  </a:cubicBezTo>
                  <a:cubicBezTo>
                    <a:pt x="5" y="11"/>
                    <a:pt x="5" y="11"/>
                    <a:pt x="5" y="11"/>
                  </a:cubicBezTo>
                  <a:cubicBezTo>
                    <a:pt x="5" y="11"/>
                    <a:pt x="5" y="11"/>
                    <a:pt x="5" y="11"/>
                  </a:cubicBezTo>
                  <a:cubicBezTo>
                    <a:pt x="2" y="11"/>
                    <a:pt x="1" y="9"/>
                    <a:pt x="0" y="6"/>
                  </a:cubicBezTo>
                  <a:cubicBezTo>
                    <a:pt x="0" y="6"/>
                    <a:pt x="0" y="6"/>
                    <a:pt x="0" y="6"/>
                  </a:cubicBezTo>
                  <a:cubicBezTo>
                    <a:pt x="0" y="3"/>
                    <a:pt x="2" y="0"/>
                    <a:pt x="4" y="0"/>
                  </a:cubicBezTo>
                  <a:cubicBezTo>
                    <a:pt x="4" y="0"/>
                    <a:pt x="4" y="0"/>
                    <a:pt x="4" y="0"/>
                  </a:cubicBezTo>
                  <a:cubicBezTo>
                    <a:pt x="5" y="0"/>
                    <a:pt x="6" y="0"/>
                    <a:pt x="8" y="0"/>
                  </a:cubicBezTo>
                  <a:cubicBezTo>
                    <a:pt x="8" y="0"/>
                    <a:pt x="8" y="0"/>
                    <a:pt x="8" y="0"/>
                  </a:cubicBezTo>
                  <a:cubicBezTo>
                    <a:pt x="719" y="0"/>
                    <a:pt x="719" y="0"/>
                    <a:pt x="719" y="0"/>
                  </a:cubicBezTo>
                  <a:cubicBezTo>
                    <a:pt x="729" y="0"/>
                    <a:pt x="738" y="3"/>
                    <a:pt x="745" y="9"/>
                  </a:cubicBezTo>
                  <a:cubicBezTo>
                    <a:pt x="745" y="9"/>
                    <a:pt x="745" y="9"/>
                    <a:pt x="745" y="9"/>
                  </a:cubicBezTo>
                  <a:cubicBezTo>
                    <a:pt x="752" y="16"/>
                    <a:pt x="757" y="25"/>
                    <a:pt x="757" y="36"/>
                  </a:cubicBezTo>
                  <a:cubicBezTo>
                    <a:pt x="757" y="36"/>
                    <a:pt x="757" y="36"/>
                    <a:pt x="757" y="36"/>
                  </a:cubicBezTo>
                  <a:cubicBezTo>
                    <a:pt x="757" y="372"/>
                    <a:pt x="757" y="372"/>
                    <a:pt x="757" y="372"/>
                  </a:cubicBezTo>
                  <a:cubicBezTo>
                    <a:pt x="757" y="382"/>
                    <a:pt x="752" y="392"/>
                    <a:pt x="745" y="398"/>
                  </a:cubicBezTo>
                  <a:cubicBezTo>
                    <a:pt x="745" y="398"/>
                    <a:pt x="745" y="398"/>
                    <a:pt x="745" y="398"/>
                  </a:cubicBezTo>
                  <a:cubicBezTo>
                    <a:pt x="738" y="404"/>
                    <a:pt x="729" y="408"/>
                    <a:pt x="719" y="408"/>
                  </a:cubicBezTo>
                  <a:cubicBezTo>
                    <a:pt x="719" y="408"/>
                    <a:pt x="719" y="408"/>
                    <a:pt x="719" y="408"/>
                  </a:cubicBezTo>
                  <a:cubicBezTo>
                    <a:pt x="513" y="408"/>
                    <a:pt x="513" y="408"/>
                    <a:pt x="513" y="408"/>
                  </a:cubicBezTo>
                  <a:close/>
                </a:path>
              </a:pathLst>
            </a:custGeom>
            <a:solidFill>
              <a:schemeClr val="tx2">
                <a:lumMod val="20000"/>
                <a:lumOff val="80000"/>
              </a:schemeClr>
            </a:solidFill>
            <a:ln w="9525">
              <a:solidFill>
                <a:schemeClr val="tx1">
                  <a:lumMod val="95000"/>
                  <a:lumOff val="5000"/>
                </a:schemeClr>
              </a:solidFill>
              <a:round/>
              <a:headEnd/>
              <a:tailEnd/>
            </a:ln>
          </p:spPr>
          <p:txBody>
            <a:bodyPr/>
            <a:lstStyle/>
            <a:p>
              <a:pPr>
                <a:defRPr/>
              </a:pPr>
              <a:endParaRPr lang="en-US" sz="2400"/>
            </a:p>
          </p:txBody>
        </p:sp>
        <p:sp>
          <p:nvSpPr>
            <p:cNvPr id="21518" name="矩形 27"/>
            <p:cNvSpPr>
              <a:spLocks noChangeArrowheads="1"/>
            </p:cNvSpPr>
            <p:nvPr/>
          </p:nvSpPr>
          <p:spPr bwMode="auto">
            <a:xfrm>
              <a:off x="7324868" y="1534066"/>
              <a:ext cx="2190750"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en-US" altLang="zh-CN" sz="1600" b="1" dirty="0">
                  <a:solidFill>
                    <a:srgbClr val="B2B2B2"/>
                  </a:solidFill>
                </a:rPr>
                <a:t>Soundness in cache analysis</a:t>
              </a:r>
              <a:endParaRPr lang="zh-CN" altLang="en-US" sz="1600" b="1" dirty="0">
                <a:solidFill>
                  <a:srgbClr val="B2B2B2"/>
                </a:solidFill>
              </a:endParaRPr>
            </a:p>
          </p:txBody>
        </p:sp>
        <p:sp>
          <p:nvSpPr>
            <p:cNvPr id="21519" name="文本框 28"/>
            <p:cNvSpPr txBox="1">
              <a:spLocks noChangeArrowheads="1"/>
            </p:cNvSpPr>
            <p:nvPr/>
          </p:nvSpPr>
          <p:spPr bwMode="auto">
            <a:xfrm>
              <a:off x="7247081" y="939656"/>
              <a:ext cx="2136776"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en-US" altLang="zh-CN" sz="1800" b="1" dirty="0">
                  <a:solidFill>
                    <a:srgbClr val="B2B2B2"/>
                  </a:solidFill>
                  <a:latin typeface="微软雅黑" panose="020B0503020204020204" pitchFamily="34" charset="-122"/>
                  <a:ea typeface="微软雅黑" panose="020B0503020204020204" pitchFamily="34" charset="-122"/>
                </a:rPr>
                <a:t>1. Background</a:t>
              </a:r>
              <a:endParaRPr lang="zh-CN" altLang="en-US" sz="1800" b="1" dirty="0">
                <a:solidFill>
                  <a:srgbClr val="B2B2B2"/>
                </a:solidFill>
                <a:latin typeface="微软雅黑" panose="020B0503020204020204" pitchFamily="34" charset="-122"/>
                <a:ea typeface="微软雅黑" panose="020B0503020204020204" pitchFamily="34" charset="-122"/>
              </a:endParaRPr>
            </a:p>
          </p:txBody>
        </p:sp>
      </p:grpSp>
      <p:sp>
        <p:nvSpPr>
          <p:cNvPr id="2" name="Title 1"/>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7144123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26F4E-9B89-4309-8893-657BDE50BEEA}"/>
              </a:ext>
            </a:extLst>
          </p:cNvPr>
          <p:cNvSpPr>
            <a:spLocks noGrp="1"/>
          </p:cNvSpPr>
          <p:nvPr>
            <p:ph type="title"/>
          </p:nvPr>
        </p:nvSpPr>
        <p:spPr/>
        <p:txBody>
          <a:bodyPr/>
          <a:lstStyle/>
          <a:p>
            <a:r>
              <a:rPr lang="en-US" altLang="zh-CN" dirty="0"/>
              <a:t>Motivating Example</a:t>
            </a:r>
            <a:endParaRPr lang="zh-CN" altLang="en-US" dirty="0"/>
          </a:p>
        </p:txBody>
      </p:sp>
      <p:sp>
        <p:nvSpPr>
          <p:cNvPr id="7" name="TextBox 6"/>
          <p:cNvSpPr txBox="1"/>
          <p:nvPr/>
        </p:nvSpPr>
        <p:spPr>
          <a:xfrm>
            <a:off x="547525" y="1965961"/>
            <a:ext cx="184731" cy="369332"/>
          </a:xfrm>
          <a:prstGeom prst="rect">
            <a:avLst/>
          </a:prstGeom>
          <a:noFill/>
        </p:spPr>
        <p:txBody>
          <a:bodyPr wrap="none" rtlCol="0">
            <a:spAutoFit/>
          </a:bodyPr>
          <a:lstStyle/>
          <a:p>
            <a:endParaRPr lang="zh-CN" altLang="en-US" b="0" i="0" dirty="0">
              <a:solidFill>
                <a:schemeClr val="bg1"/>
              </a:solidFill>
              <a:latin typeface="Century Gothic" panose="020B0502020202020204" pitchFamily="34" charset="0"/>
            </a:endParaRPr>
          </a:p>
        </p:txBody>
      </p:sp>
      <p:sp>
        <p:nvSpPr>
          <p:cNvPr id="9" name="TextBox 8"/>
          <p:cNvSpPr txBox="1"/>
          <p:nvPr/>
        </p:nvSpPr>
        <p:spPr>
          <a:xfrm>
            <a:off x="431471" y="1965961"/>
            <a:ext cx="4363695" cy="2862322"/>
          </a:xfrm>
          <a:prstGeom prst="rect">
            <a:avLst/>
          </a:prstGeom>
          <a:noFill/>
        </p:spPr>
        <p:txBody>
          <a:bodyPr wrap="none" rtlCol="0">
            <a:spAutoFit/>
          </a:bodyPr>
          <a:lstStyle/>
          <a:p>
            <a:r>
              <a:rPr lang="en-US" altLang="zh-CN" b="1" dirty="0">
                <a:solidFill>
                  <a:srgbClr val="FFC000"/>
                </a:solidFill>
                <a:latin typeface="Century Gothic" panose="020B0502020202020204" pitchFamily="34" charset="0"/>
              </a:rPr>
              <a:t>char</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[510], l1, l2, p;</a:t>
            </a:r>
          </a:p>
          <a:p>
            <a:r>
              <a:rPr lang="en-US" altLang="zh-CN" b="1" dirty="0" err="1">
                <a:solidFill>
                  <a:srgbClr val="FFC000"/>
                </a:solidFill>
                <a:latin typeface="Century Gothic" panose="020B0502020202020204" pitchFamily="34" charset="0"/>
              </a:rPr>
              <a:t>reg</a:t>
            </a:r>
            <a:r>
              <a:rPr lang="en-US" altLang="zh-CN" dirty="0">
                <a:solidFill>
                  <a:schemeClr val="tx1"/>
                </a:solidFill>
                <a:latin typeface="Century Gothic" panose="020B0502020202020204" pitchFamily="34" charset="0"/>
              </a:rPr>
              <a:t> char k; </a:t>
            </a:r>
            <a:r>
              <a:rPr lang="en-US" altLang="zh-CN" dirty="0">
                <a:solidFill>
                  <a:srgbClr val="FFFFFF"/>
                </a:solidFill>
                <a:latin typeface="Century Gothic" panose="020B0502020202020204" pitchFamily="34" charset="0"/>
              </a:rPr>
              <a:t>// secret  related </a:t>
            </a:r>
            <a:r>
              <a:rPr lang="en-US" altLang="zh-CN" dirty="0" err="1">
                <a:solidFill>
                  <a:srgbClr val="FFFFFF"/>
                </a:solidFill>
                <a:latin typeface="Century Gothic" panose="020B0502020202020204" pitchFamily="34" charset="0"/>
              </a:rPr>
              <a:t>var</a:t>
            </a:r>
            <a:endParaRPr lang="en-US" altLang="zh-CN" dirty="0">
              <a:solidFill>
                <a:srgbClr val="FFFFFF"/>
              </a:solidFill>
              <a:latin typeface="Century Gothic" panose="020B0502020202020204" pitchFamily="34" charset="0"/>
            </a:endParaRPr>
          </a:p>
          <a:p>
            <a:r>
              <a:rPr lang="en-US" altLang="zh-CN" dirty="0">
                <a:solidFill>
                  <a:srgbClr val="92D050"/>
                </a:solidFill>
                <a:latin typeface="Century Gothic" panose="020B0502020202020204" pitchFamily="34" charset="0"/>
              </a:rPr>
              <a:t>// </a:t>
            </a:r>
            <a:r>
              <a:rPr lang="en-US" altLang="zh-CN" dirty="0" err="1">
                <a:solidFill>
                  <a:srgbClr val="92D050"/>
                </a:solidFill>
                <a:latin typeface="Century Gothic" panose="020B0502020202020204" pitchFamily="34" charset="0"/>
              </a:rPr>
              <a:t>sbox</a:t>
            </a:r>
            <a:r>
              <a:rPr lang="en-US" altLang="zh-CN" dirty="0">
                <a:solidFill>
                  <a:srgbClr val="92D050"/>
                </a:solidFill>
                <a:latin typeface="Century Gothic" panose="020B0502020202020204" pitchFamily="34" charset="0"/>
              </a:rPr>
              <a:t> preload</a:t>
            </a:r>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for</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reg</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int</a:t>
            </a:r>
            <a:r>
              <a:rPr lang="en-US" altLang="zh-CN" dirty="0">
                <a:solidFill>
                  <a:schemeClr val="tx1"/>
                </a:solidFill>
                <a:latin typeface="Century Gothic" panose="020B0502020202020204" pitchFamily="34" charset="0"/>
              </a:rPr>
              <a:t>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=0;i&lt;510; </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+=1) 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a:t>
            </a:r>
            <a:r>
              <a:rPr lang="en-US" altLang="zh-CN" dirty="0" err="1">
                <a:solidFill>
                  <a:schemeClr val="tx1"/>
                </a:solidFill>
                <a:latin typeface="Century Gothic" panose="020B0502020202020204" pitchFamily="34" charset="0"/>
              </a:rPr>
              <a:t>i</a:t>
            </a:r>
            <a:r>
              <a:rPr lang="en-US" altLang="zh-CN" dirty="0">
                <a:solidFill>
                  <a:schemeClr val="tx1"/>
                </a:solidFill>
                <a:latin typeface="Century Gothic" panose="020B0502020202020204" pitchFamily="34" charset="0"/>
              </a:rPr>
              <a:t>];</a:t>
            </a:r>
          </a:p>
          <a:p>
            <a:endParaRPr lang="en-US" altLang="zh-CN" dirty="0">
              <a:solidFill>
                <a:schemeClr val="tx1"/>
              </a:solidFill>
              <a:latin typeface="Century Gothic" panose="020B0502020202020204" pitchFamily="34" charset="0"/>
            </a:endParaRPr>
          </a:p>
          <a:p>
            <a:r>
              <a:rPr lang="en-US" altLang="zh-CN" b="1" dirty="0">
                <a:solidFill>
                  <a:srgbClr val="FFC000"/>
                </a:solidFill>
                <a:latin typeface="Century Gothic" panose="020B0502020202020204" pitchFamily="34" charset="0"/>
              </a:rPr>
              <a:t>if</a:t>
            </a:r>
            <a:r>
              <a:rPr lang="en-US" altLang="zh-CN" dirty="0">
                <a:solidFill>
                  <a:schemeClr val="tx1"/>
                </a:solidFill>
                <a:latin typeface="Century Gothic" panose="020B0502020202020204" pitchFamily="34" charset="0"/>
              </a:rPr>
              <a:t>(p==0)</a:t>
            </a:r>
          </a:p>
          <a:p>
            <a:r>
              <a:rPr lang="en-US" altLang="zh-CN" dirty="0">
                <a:solidFill>
                  <a:schemeClr val="tx1"/>
                </a:solidFill>
                <a:latin typeface="Century Gothic" panose="020B0502020202020204" pitchFamily="34" charset="0"/>
              </a:rPr>
              <a:t>    load l1;</a:t>
            </a:r>
          </a:p>
          <a:p>
            <a:r>
              <a:rPr lang="en-US" altLang="zh-CN" b="1" dirty="0">
                <a:solidFill>
                  <a:srgbClr val="FFC000"/>
                </a:solidFill>
                <a:latin typeface="Century Gothic" panose="020B0502020202020204" pitchFamily="34" charset="0"/>
              </a:rPr>
              <a:t>else</a:t>
            </a:r>
          </a:p>
          <a:p>
            <a:r>
              <a:rPr lang="en-US" altLang="zh-CN" dirty="0">
                <a:solidFill>
                  <a:schemeClr val="tx1"/>
                </a:solidFill>
                <a:latin typeface="Century Gothic" panose="020B0502020202020204" pitchFamily="34" charset="0"/>
              </a:rPr>
              <a:t>    load l2;</a:t>
            </a:r>
          </a:p>
          <a:p>
            <a:r>
              <a:rPr lang="en-US" altLang="zh-CN" dirty="0">
                <a:solidFill>
                  <a:schemeClr val="tx1"/>
                </a:solidFill>
                <a:latin typeface="Century Gothic" panose="020B0502020202020204" pitchFamily="34" charset="0"/>
              </a:rPr>
              <a:t>load </a:t>
            </a:r>
            <a:r>
              <a:rPr lang="en-US" altLang="zh-CN" dirty="0" err="1">
                <a:solidFill>
                  <a:schemeClr val="tx1"/>
                </a:solidFill>
                <a:latin typeface="Century Gothic" panose="020B0502020202020204" pitchFamily="34" charset="0"/>
              </a:rPr>
              <a:t>sbox</a:t>
            </a:r>
            <a:r>
              <a:rPr lang="en-US" altLang="zh-CN" dirty="0">
                <a:solidFill>
                  <a:schemeClr val="tx1"/>
                </a:solidFill>
                <a:latin typeface="Century Gothic" panose="020B0502020202020204" pitchFamily="34" charset="0"/>
              </a:rPr>
              <a:t>[k];</a:t>
            </a:r>
          </a:p>
        </p:txBody>
      </p:sp>
    </p:spTree>
    <p:extLst>
      <p:ext uri="{BB962C8B-B14F-4D97-AF65-F5344CB8AC3E}">
        <p14:creationId xmlns:p14="http://schemas.microsoft.com/office/powerpoint/2010/main" val="4149366187"/>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4"/>
</p:tagLst>
</file>

<file path=ppt/tags/tag2.xml><?xml version="1.0" encoding="utf-8"?>
<p:tagLst xmlns:a="http://schemas.openxmlformats.org/drawingml/2006/main" xmlns:r="http://schemas.openxmlformats.org/officeDocument/2006/relationships" xmlns:p="http://schemas.openxmlformats.org/presentationml/2006/main">
  <p:tag name="TIMING" val="|15.4"/>
</p:tagLst>
</file>

<file path=ppt/theme/theme1.xml><?xml version="1.0" encoding="utf-8"?>
<a:theme xmlns:a="http://schemas.openxmlformats.org/drawingml/2006/main" name="1_SCoS_CD_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
      <a:dk1>
        <a:srgbClr val="000000"/>
      </a:dk1>
      <a:lt1>
        <a:srgbClr val="FFFF99"/>
      </a:lt1>
      <a:dk2>
        <a:srgbClr val="0000CC"/>
      </a:dk2>
      <a:lt2>
        <a:srgbClr val="666633"/>
      </a:lt2>
      <a:accent1>
        <a:srgbClr val="339933"/>
      </a:accent1>
      <a:accent2>
        <a:srgbClr val="800000"/>
      </a:accent2>
      <a:accent3>
        <a:srgbClr val="FFFFCA"/>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
      <a:dk1>
        <a:srgbClr val="000000"/>
      </a:dk1>
      <a:lt1>
        <a:srgbClr val="FFFF99"/>
      </a:lt1>
      <a:dk2>
        <a:srgbClr val="0000CC"/>
      </a:dk2>
      <a:lt2>
        <a:srgbClr val="666633"/>
      </a:lt2>
      <a:accent1>
        <a:srgbClr val="339933"/>
      </a:accent1>
      <a:accent2>
        <a:srgbClr val="800000"/>
      </a:accent2>
      <a:accent3>
        <a:srgbClr val="FFFFCA"/>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
      <a:dk1>
        <a:srgbClr val="000000"/>
      </a:dk1>
      <a:lt1>
        <a:srgbClr val="FFFF99"/>
      </a:lt1>
      <a:dk2>
        <a:srgbClr val="0000CC"/>
      </a:dk2>
      <a:lt2>
        <a:srgbClr val="666633"/>
      </a:lt2>
      <a:accent1>
        <a:srgbClr val="339933"/>
      </a:accent1>
      <a:accent2>
        <a:srgbClr val="800000"/>
      </a:accent2>
      <a:accent3>
        <a:srgbClr val="FFFFCA"/>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SCoS_CD_2013</Template>
  <TotalTime>18739</TotalTime>
  <Words>6215</Words>
  <Application>Microsoft Office PowerPoint</Application>
  <PresentationFormat>On-screen Show (4:3)</PresentationFormat>
  <Paragraphs>1322</Paragraphs>
  <Slides>57</Slides>
  <Notes>57</Notes>
  <HiddenSlides>5</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57</vt:i4>
      </vt:variant>
    </vt:vector>
  </HeadingPairs>
  <TitlesOfParts>
    <vt:vector size="81" baseType="lpstr">
      <vt:lpstr>等线</vt:lpstr>
      <vt:lpstr>LinLibertineT</vt:lpstr>
      <vt:lpstr>Lucida Grande</vt:lpstr>
      <vt:lpstr>Microsoft GothicNeo</vt:lpstr>
      <vt:lpstr>Microsoft YaHei</vt:lpstr>
      <vt:lpstr>Microsoft YaHei</vt:lpstr>
      <vt:lpstr>ＭＳ Ｐゴシック</vt:lpstr>
      <vt:lpstr>ＭＳ Ｐゴシック</vt:lpstr>
      <vt:lpstr>宋体</vt:lpstr>
      <vt:lpstr>Arial</vt:lpstr>
      <vt:lpstr>Calibri</vt:lpstr>
      <vt:lpstr>Cambria Math</vt:lpstr>
      <vt:lpstr>Century Gothic</vt:lpstr>
      <vt:lpstr>Comic Sans MS</vt:lpstr>
      <vt:lpstr>Consolas</vt:lpstr>
      <vt:lpstr>Tahoma</vt:lpstr>
      <vt:lpstr>Times New Roman</vt:lpstr>
      <vt:lpstr>Wingdings</vt:lpstr>
      <vt:lpstr>Wingdings 3</vt:lpstr>
      <vt:lpstr>1_SCoS_CD_2013</vt:lpstr>
      <vt:lpstr>Benutzerdefiniertes Design</vt:lpstr>
      <vt:lpstr>2_Default Design</vt:lpstr>
      <vt:lpstr>Default Design</vt:lpstr>
      <vt:lpstr>5_Default Design</vt:lpstr>
      <vt:lpstr>PowerPoint Presentation</vt:lpstr>
      <vt:lpstr>January 2018 – News </vt:lpstr>
      <vt:lpstr>Black Magic Behind…</vt:lpstr>
      <vt:lpstr>Cache Timing</vt:lpstr>
      <vt:lpstr>Cache Timing Leaks</vt:lpstr>
      <vt:lpstr>Execution Time Estimation</vt:lpstr>
      <vt:lpstr>Abstract Interpretation based Static Analysis</vt:lpstr>
      <vt:lpstr>Outline</vt:lpstr>
      <vt:lpstr>Motivating Example</vt:lpstr>
      <vt:lpstr>Motivating Example</vt:lpstr>
      <vt:lpstr>Motivating Example</vt:lpstr>
      <vt:lpstr>Motivating Example</vt:lpstr>
      <vt:lpstr>Motivating Example</vt:lpstr>
      <vt:lpstr>Motivating Example</vt:lpstr>
      <vt:lpstr>Motivating Example</vt:lpstr>
      <vt:lpstr>Motivating Example</vt:lpstr>
      <vt:lpstr>Speculative Abstract Interpretation</vt:lpstr>
      <vt:lpstr>Speculative Abstract Interpretation</vt:lpstr>
      <vt:lpstr>Speculative Abstract Interpretation</vt:lpstr>
      <vt:lpstr>Speculative Abstract Interpretation</vt:lpstr>
      <vt:lpstr>Outline</vt:lpstr>
      <vt:lpstr>Control Flow Graph (CFG)</vt:lpstr>
      <vt:lpstr>Control Flow Graph (CFG)</vt:lpstr>
      <vt:lpstr>Virtual CFG</vt:lpstr>
      <vt:lpstr>Virtual CFG</vt:lpstr>
      <vt:lpstr>Generating Virtual CFG</vt:lpstr>
      <vt:lpstr>Generating Virtual CFG</vt:lpstr>
      <vt:lpstr>Generating Virtual CFG</vt:lpstr>
      <vt:lpstr>Generating Virtual CFG</vt:lpstr>
      <vt:lpstr>Generating Virtual CFG</vt:lpstr>
      <vt:lpstr>Generating Virtual CFG</vt:lpstr>
      <vt:lpstr>Abstract Interpretation (baseline)</vt:lpstr>
      <vt:lpstr>Abstract Interpretation (baseline)</vt:lpstr>
      <vt:lpstr>Abstract Interpretation (baseline)</vt:lpstr>
      <vt:lpstr>Abstract Interpretation (speculative)</vt:lpstr>
      <vt:lpstr>Abstract Interpretation (speculative, merging)</vt:lpstr>
      <vt:lpstr>Speculative Cache Analysis</vt:lpstr>
      <vt:lpstr>Optimized Merging (standard)</vt:lpstr>
      <vt:lpstr>Optimized Merging (improved)</vt:lpstr>
      <vt:lpstr>Optimized Merging (example: standard)</vt:lpstr>
      <vt:lpstr>Optimized Merging (example: improved)</vt:lpstr>
      <vt:lpstr>Optimized Merging (example: improved)</vt:lpstr>
      <vt:lpstr>Standard Merging</vt:lpstr>
      <vt:lpstr>Optimized Merging</vt:lpstr>
      <vt:lpstr>Optimized Merging (plus Widening)</vt:lpstr>
      <vt:lpstr>Handling Nested Branches</vt:lpstr>
      <vt:lpstr>Outline</vt:lpstr>
      <vt:lpstr>Evaluation</vt:lpstr>
      <vt:lpstr>Results: Timing Leak Detection</vt:lpstr>
      <vt:lpstr>Results: Timing Leak Detection</vt:lpstr>
      <vt:lpstr>Results: Timing Leak Detection</vt:lpstr>
      <vt:lpstr>Results: Timing Leak Detection</vt:lpstr>
      <vt:lpstr>Results: Execution Time Estimation</vt:lpstr>
      <vt:lpstr>Results: Different Merging Strategies</vt:lpstr>
      <vt:lpstr>Conclusion</vt:lpstr>
      <vt:lpstr>Other Side Channels</vt:lpstr>
      <vt:lpstr>Other Side Channels</vt:lpstr>
    </vt:vector>
  </TitlesOfParts>
  <Company>TUGraz, IAIK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rkoenighofer</dc:creator>
  <cp:lastModifiedBy> </cp:lastModifiedBy>
  <cp:revision>813</cp:revision>
  <cp:lastPrinted>2012-12-13T06:14:19Z</cp:lastPrinted>
  <dcterms:created xsi:type="dcterms:W3CDTF">2013-02-26T13:08:18Z</dcterms:created>
  <dcterms:modified xsi:type="dcterms:W3CDTF">2019-08-17T16:56:20Z</dcterms:modified>
</cp:coreProperties>
</file>